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Poppins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rrHMJtEK/CmY0Pwsm/pnBuYNK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oppins-bold.fntdata"/><Relationship Id="rId12" Type="http://schemas.openxmlformats.org/officeDocument/2006/relationships/slide" Target="slides/slide8.xml"/><Relationship Id="rId15" Type="http://customschemas.google.com/relationships/presentationmetadata" Target="metadata"/><Relationship Id="rId14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58f1cf3a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2258f1cf3a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2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02"/>
          <p:cNvSpPr/>
          <p:nvPr>
            <p:ph idx="2" type="pic"/>
          </p:nvPr>
        </p:nvSpPr>
        <p:spPr>
          <a:xfrm>
            <a:off x="0" y="-1"/>
            <a:ext cx="452813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itle Slide">
  <p:cSld name="27_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1"/>
          <p:cNvSpPr/>
          <p:nvPr>
            <p:ph idx="2" type="pic"/>
          </p:nvPr>
        </p:nvSpPr>
        <p:spPr>
          <a:xfrm>
            <a:off x="6516526" y="2537780"/>
            <a:ext cx="1849271" cy="355822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11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11"/>
          <p:cNvSpPr/>
          <p:nvPr>
            <p:ph idx="3" type="pic"/>
          </p:nvPr>
        </p:nvSpPr>
        <p:spPr>
          <a:xfrm>
            <a:off x="762001" y="3429001"/>
            <a:ext cx="4219574" cy="266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>
  <p:cSld name="11_Title Slid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2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" name="Google Shape;51;p112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112"/>
          <p:cNvSpPr/>
          <p:nvPr>
            <p:ph idx="2" type="pic"/>
          </p:nvPr>
        </p:nvSpPr>
        <p:spPr>
          <a:xfrm>
            <a:off x="5269986" y="1645444"/>
            <a:ext cx="1652028" cy="3567112"/>
          </a:xfrm>
          <a:prstGeom prst="roundRect">
            <a:avLst>
              <a:gd fmla="val 10416" name="adj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Slide">
  <p:cSld name="15_Title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3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13"/>
          <p:cNvSpPr txBox="1"/>
          <p:nvPr>
            <p:ph type="ctrTitle"/>
          </p:nvPr>
        </p:nvSpPr>
        <p:spPr>
          <a:xfrm>
            <a:off x="762000" y="762000"/>
            <a:ext cx="10668000" cy="61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Slide">
  <p:cSld name="16_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4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" name="Google Shape;58;p114"/>
          <p:cNvSpPr/>
          <p:nvPr>
            <p:ph idx="2" type="pic"/>
          </p:nvPr>
        </p:nvSpPr>
        <p:spPr>
          <a:xfrm rot="-2361507">
            <a:off x="6564402" y="1323940"/>
            <a:ext cx="2520793" cy="5411991"/>
          </a:xfrm>
          <a:prstGeom prst="roundRect">
            <a:avLst>
              <a:gd fmla="val 10743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59" name="Google Shape;59;p114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Slide">
  <p:cSld name="24_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5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115"/>
          <p:cNvSpPr/>
          <p:nvPr>
            <p:ph idx="2" type="pic"/>
          </p:nvPr>
        </p:nvSpPr>
        <p:spPr>
          <a:xfrm>
            <a:off x="2771193" y="762000"/>
            <a:ext cx="8658807" cy="5334000"/>
          </a:xfrm>
          <a:prstGeom prst="roundRect">
            <a:avLst>
              <a:gd fmla="val 4818" name="adj"/>
            </a:avLst>
          </a:prstGeom>
          <a:noFill/>
          <a:ln>
            <a:noFill/>
          </a:ln>
        </p:spPr>
      </p:sp>
      <p:sp>
        <p:nvSpPr>
          <p:cNvPr id="63" name="Google Shape;63;p115"/>
          <p:cNvSpPr/>
          <p:nvPr>
            <p:ph idx="3" type="pic"/>
          </p:nvPr>
        </p:nvSpPr>
        <p:spPr>
          <a:xfrm>
            <a:off x="3371558" y="2419350"/>
            <a:ext cx="5448883" cy="3079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Slide">
  <p:cSld name="18_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6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16"/>
          <p:cNvSpPr/>
          <p:nvPr>
            <p:ph idx="2" type="pic"/>
          </p:nvPr>
        </p:nvSpPr>
        <p:spPr>
          <a:xfrm>
            <a:off x="762000" y="762000"/>
            <a:ext cx="8658807" cy="5334000"/>
          </a:xfrm>
          <a:prstGeom prst="roundRect">
            <a:avLst>
              <a:gd fmla="val 4818" name="adj"/>
            </a:avLst>
          </a:prstGeom>
          <a:noFill/>
          <a:ln>
            <a:noFill/>
          </a:ln>
        </p:spPr>
      </p:sp>
      <p:sp>
        <p:nvSpPr>
          <p:cNvPr id="67" name="Google Shape;67;p116"/>
          <p:cNvSpPr/>
          <p:nvPr>
            <p:ph idx="3" type="pic"/>
          </p:nvPr>
        </p:nvSpPr>
        <p:spPr>
          <a:xfrm>
            <a:off x="3171825" y="2419350"/>
            <a:ext cx="5448883" cy="3079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Slide">
  <p:cSld name="19_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7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17"/>
          <p:cNvSpPr/>
          <p:nvPr>
            <p:ph idx="2" type="pic"/>
          </p:nvPr>
        </p:nvSpPr>
        <p:spPr>
          <a:xfrm>
            <a:off x="3891767" y="1421018"/>
            <a:ext cx="1859904" cy="4015964"/>
          </a:xfrm>
          <a:prstGeom prst="roundRect">
            <a:avLst>
              <a:gd fmla="val 10416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71" name="Google Shape;71;p117"/>
          <p:cNvSpPr/>
          <p:nvPr>
            <p:ph idx="3" type="pic"/>
          </p:nvPr>
        </p:nvSpPr>
        <p:spPr>
          <a:xfrm>
            <a:off x="6166062" y="1421018"/>
            <a:ext cx="1859904" cy="4015964"/>
          </a:xfrm>
          <a:prstGeom prst="roundRect">
            <a:avLst>
              <a:gd fmla="val 10416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72" name="Google Shape;72;p117"/>
          <p:cNvSpPr/>
          <p:nvPr>
            <p:ph idx="4" type="pic"/>
          </p:nvPr>
        </p:nvSpPr>
        <p:spPr>
          <a:xfrm>
            <a:off x="8440357" y="1421018"/>
            <a:ext cx="1859904" cy="4015964"/>
          </a:xfrm>
          <a:prstGeom prst="roundRect">
            <a:avLst>
              <a:gd fmla="val 10416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73" name="Google Shape;73;p117"/>
          <p:cNvSpPr/>
          <p:nvPr>
            <p:ph idx="5" type="pic"/>
          </p:nvPr>
        </p:nvSpPr>
        <p:spPr>
          <a:xfrm>
            <a:off x="10714652" y="1421018"/>
            <a:ext cx="1859904" cy="4015964"/>
          </a:xfrm>
          <a:prstGeom prst="roundRect">
            <a:avLst>
              <a:gd fmla="val 10416" name="adj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Slide">
  <p:cSld name="21_Title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8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18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itle Slide">
  <p:cSld name="35_Title Slid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9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19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" name="Google Shape;80;p119"/>
          <p:cNvSpPr/>
          <p:nvPr>
            <p:ph idx="2" type="pic"/>
          </p:nvPr>
        </p:nvSpPr>
        <p:spPr>
          <a:xfrm>
            <a:off x="1352550" y="1295400"/>
            <a:ext cx="3609975" cy="480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Slide">
  <p:cSld name="20_Title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0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20"/>
          <p:cNvSpPr/>
          <p:nvPr>
            <p:ph idx="2" type="pic"/>
          </p:nvPr>
        </p:nvSpPr>
        <p:spPr>
          <a:xfrm>
            <a:off x="1603843" y="2593974"/>
            <a:ext cx="1320332" cy="2828925"/>
          </a:xfrm>
          <a:prstGeom prst="roundRect">
            <a:avLst>
              <a:gd fmla="val 11113" name="adj"/>
            </a:avLst>
          </a:prstGeom>
          <a:noFill/>
          <a:ln>
            <a:noFill/>
          </a:ln>
        </p:spPr>
      </p:sp>
      <p:sp>
        <p:nvSpPr>
          <p:cNvPr id="84" name="Google Shape;84;p120"/>
          <p:cNvSpPr/>
          <p:nvPr>
            <p:ph idx="3" type="pic"/>
          </p:nvPr>
        </p:nvSpPr>
        <p:spPr>
          <a:xfrm>
            <a:off x="3815322" y="762000"/>
            <a:ext cx="1874912" cy="3388996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20"/>
          <p:cNvSpPr/>
          <p:nvPr>
            <p:ph idx="4" type="pic"/>
          </p:nvPr>
        </p:nvSpPr>
        <p:spPr>
          <a:xfrm>
            <a:off x="6805826" y="2224089"/>
            <a:ext cx="1538074" cy="3309936"/>
          </a:xfrm>
          <a:prstGeom prst="roundRect">
            <a:avLst>
              <a:gd fmla="val 11113" name="adj"/>
            </a:avLst>
          </a:prstGeom>
          <a:noFill/>
          <a:ln>
            <a:noFill/>
          </a:ln>
        </p:spPr>
      </p:sp>
      <p:sp>
        <p:nvSpPr>
          <p:cNvPr id="86" name="Google Shape;86;p120"/>
          <p:cNvSpPr/>
          <p:nvPr>
            <p:ph idx="5" type="pic"/>
          </p:nvPr>
        </p:nvSpPr>
        <p:spPr>
          <a:xfrm>
            <a:off x="9241115" y="1203653"/>
            <a:ext cx="1796999" cy="3891837"/>
          </a:xfrm>
          <a:prstGeom prst="roundRect">
            <a:avLst>
              <a:gd fmla="val 11113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3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03"/>
          <p:cNvSpPr/>
          <p:nvPr>
            <p:ph idx="2" type="pic"/>
          </p:nvPr>
        </p:nvSpPr>
        <p:spPr>
          <a:xfrm>
            <a:off x="771524" y="762001"/>
            <a:ext cx="3343275" cy="5334000"/>
          </a:xfrm>
          <a:prstGeom prst="roundRect">
            <a:avLst>
              <a:gd fmla="val 8975" name="adj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Title Slide">
  <p:cSld name="29_Title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1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121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21"/>
          <p:cNvSpPr txBox="1"/>
          <p:nvPr>
            <p:ph type="ctrTitle"/>
          </p:nvPr>
        </p:nvSpPr>
        <p:spPr>
          <a:xfrm>
            <a:off x="1473005" y="1485900"/>
            <a:ext cx="9245989" cy="61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2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22"/>
          <p:cNvSpPr/>
          <p:nvPr>
            <p:ph idx="2" type="pic"/>
          </p:nvPr>
        </p:nvSpPr>
        <p:spPr>
          <a:xfrm>
            <a:off x="2889160" y="2740802"/>
            <a:ext cx="310777" cy="312189"/>
          </a:xfrm>
          <a:prstGeom prst="ellipse">
            <a:avLst/>
          </a:prstGeom>
          <a:solidFill>
            <a:srgbClr val="E1D7FF"/>
          </a:solidFill>
          <a:ln>
            <a:noFill/>
          </a:ln>
        </p:spPr>
      </p:sp>
      <p:sp>
        <p:nvSpPr>
          <p:cNvPr id="94" name="Google Shape;94;p122"/>
          <p:cNvSpPr/>
          <p:nvPr>
            <p:ph idx="3" type="pic"/>
          </p:nvPr>
        </p:nvSpPr>
        <p:spPr>
          <a:xfrm>
            <a:off x="8313412" y="2578080"/>
            <a:ext cx="310777" cy="312189"/>
          </a:xfrm>
          <a:prstGeom prst="ellipse">
            <a:avLst/>
          </a:prstGeom>
          <a:solidFill>
            <a:srgbClr val="E1D7FF"/>
          </a:solidFill>
          <a:ln>
            <a:noFill/>
          </a:ln>
        </p:spPr>
      </p:sp>
      <p:sp>
        <p:nvSpPr>
          <p:cNvPr id="95" name="Google Shape;95;p122"/>
          <p:cNvSpPr/>
          <p:nvPr>
            <p:ph idx="4" type="pic"/>
          </p:nvPr>
        </p:nvSpPr>
        <p:spPr>
          <a:xfrm>
            <a:off x="6633174" y="1685926"/>
            <a:ext cx="676812" cy="679886"/>
          </a:xfrm>
          <a:prstGeom prst="ellipse">
            <a:avLst/>
          </a:prstGeom>
          <a:solidFill>
            <a:srgbClr val="E1D7FF"/>
          </a:solidFill>
          <a:ln>
            <a:noFill/>
          </a:ln>
        </p:spPr>
      </p:sp>
      <p:sp>
        <p:nvSpPr>
          <p:cNvPr id="96" name="Google Shape;96;p122"/>
          <p:cNvSpPr/>
          <p:nvPr>
            <p:ph idx="5" type="pic"/>
          </p:nvPr>
        </p:nvSpPr>
        <p:spPr>
          <a:xfrm>
            <a:off x="9484342" y="3793556"/>
            <a:ext cx="676812" cy="679886"/>
          </a:xfrm>
          <a:prstGeom prst="ellipse">
            <a:avLst/>
          </a:prstGeom>
          <a:solidFill>
            <a:srgbClr val="E1D7FF"/>
          </a:solidFill>
          <a:ln>
            <a:noFill/>
          </a:ln>
        </p:spPr>
      </p:sp>
      <p:sp>
        <p:nvSpPr>
          <p:cNvPr id="97" name="Google Shape;97;p122"/>
          <p:cNvSpPr/>
          <p:nvPr>
            <p:ph idx="6" type="pic"/>
          </p:nvPr>
        </p:nvSpPr>
        <p:spPr>
          <a:xfrm>
            <a:off x="5237804" y="2438959"/>
            <a:ext cx="676812" cy="679886"/>
          </a:xfrm>
          <a:prstGeom prst="ellipse">
            <a:avLst/>
          </a:prstGeom>
          <a:solidFill>
            <a:srgbClr val="E1D7FF"/>
          </a:solidFill>
          <a:ln>
            <a:noFill/>
          </a:ln>
        </p:spPr>
      </p:sp>
      <p:sp>
        <p:nvSpPr>
          <p:cNvPr id="98" name="Google Shape;98;p122"/>
          <p:cNvSpPr/>
          <p:nvPr>
            <p:ph idx="7" type="pic"/>
          </p:nvPr>
        </p:nvSpPr>
        <p:spPr>
          <a:xfrm>
            <a:off x="6543231" y="3517954"/>
            <a:ext cx="310777" cy="312189"/>
          </a:xfrm>
          <a:prstGeom prst="ellipse">
            <a:avLst/>
          </a:prstGeom>
          <a:solidFill>
            <a:srgbClr val="E1D7FF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3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" name="Google Shape;101;p123"/>
          <p:cNvSpPr/>
          <p:nvPr>
            <p:ph idx="2" type="pic"/>
          </p:nvPr>
        </p:nvSpPr>
        <p:spPr>
          <a:xfrm>
            <a:off x="7781925" y="1228725"/>
            <a:ext cx="3019425" cy="413385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E1D7FF"/>
          </a:solidFill>
          <a:ln>
            <a:noFill/>
          </a:ln>
        </p:spPr>
      </p:sp>
      <p:sp>
        <p:nvSpPr>
          <p:cNvPr id="102" name="Google Shape;102;p123"/>
          <p:cNvSpPr/>
          <p:nvPr>
            <p:ph idx="3" type="pic"/>
          </p:nvPr>
        </p:nvSpPr>
        <p:spPr>
          <a:xfrm>
            <a:off x="6315075" y="1824038"/>
            <a:ext cx="1785938" cy="3833812"/>
          </a:xfrm>
          <a:prstGeom prst="roundRect">
            <a:avLst>
              <a:gd fmla="val 8747" name="adj"/>
            </a:avLst>
          </a:prstGeom>
          <a:solidFill>
            <a:srgbClr val="E1D7FF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Title Slide">
  <p:cSld name="32_Title Slid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4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" name="Google Shape;105;p124"/>
          <p:cNvSpPr/>
          <p:nvPr>
            <p:ph idx="2" type="pic"/>
          </p:nvPr>
        </p:nvSpPr>
        <p:spPr>
          <a:xfrm>
            <a:off x="1421006" y="1636182"/>
            <a:ext cx="3585634" cy="358563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itle Slide">
  <p:cSld name="34_Title Slid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5"/>
          <p:cNvSpPr/>
          <p:nvPr/>
        </p:nvSpPr>
        <p:spPr>
          <a:xfrm>
            <a:off x="762001" y="1819275"/>
            <a:ext cx="10667999" cy="4276725"/>
          </a:xfrm>
          <a:prstGeom prst="roundRect">
            <a:avLst>
              <a:gd fmla="val 823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125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125"/>
          <p:cNvSpPr txBox="1"/>
          <p:nvPr>
            <p:ph type="ctrTitle"/>
          </p:nvPr>
        </p:nvSpPr>
        <p:spPr>
          <a:xfrm>
            <a:off x="1298186" y="762000"/>
            <a:ext cx="10131814" cy="61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Title Slide">
  <p:cSld name="31_Title Slid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6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126"/>
          <p:cNvSpPr/>
          <p:nvPr>
            <p:ph idx="2" type="pic"/>
          </p:nvPr>
        </p:nvSpPr>
        <p:spPr>
          <a:xfrm>
            <a:off x="5876925" y="1466849"/>
            <a:ext cx="6315075" cy="5391151"/>
          </a:xfrm>
          <a:prstGeom prst="rect">
            <a:avLst/>
          </a:prstGeom>
          <a:solidFill>
            <a:srgbClr val="E1D7FF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>
  <p:cSld name="9_Title Slid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7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27"/>
          <p:cNvSpPr/>
          <p:nvPr>
            <p:ph idx="2" type="pic"/>
          </p:nvPr>
        </p:nvSpPr>
        <p:spPr>
          <a:xfrm>
            <a:off x="5286375" y="762002"/>
            <a:ext cx="2962276" cy="1647824"/>
          </a:xfrm>
          <a:prstGeom prst="roundRect">
            <a:avLst>
              <a:gd fmla="val 21857" name="adj"/>
            </a:avLst>
          </a:prstGeom>
          <a:noFill/>
          <a:ln>
            <a:noFill/>
          </a:ln>
        </p:spPr>
      </p:sp>
      <p:sp>
        <p:nvSpPr>
          <p:cNvPr id="116" name="Google Shape;116;p127"/>
          <p:cNvSpPr/>
          <p:nvPr>
            <p:ph idx="3" type="pic"/>
          </p:nvPr>
        </p:nvSpPr>
        <p:spPr>
          <a:xfrm>
            <a:off x="8467724" y="762002"/>
            <a:ext cx="2962276" cy="1647824"/>
          </a:xfrm>
          <a:prstGeom prst="roundRect">
            <a:avLst>
              <a:gd fmla="val 21857" name="adj"/>
            </a:avLst>
          </a:prstGeom>
          <a:noFill/>
          <a:ln>
            <a:noFill/>
          </a:ln>
        </p:spPr>
      </p:sp>
      <p:sp>
        <p:nvSpPr>
          <p:cNvPr id="117" name="Google Shape;117;p127"/>
          <p:cNvSpPr/>
          <p:nvPr>
            <p:ph idx="4" type="pic"/>
          </p:nvPr>
        </p:nvSpPr>
        <p:spPr>
          <a:xfrm>
            <a:off x="5286375" y="3530601"/>
            <a:ext cx="2962276" cy="1647824"/>
          </a:xfrm>
          <a:prstGeom prst="roundRect">
            <a:avLst>
              <a:gd fmla="val 21857" name="adj"/>
            </a:avLst>
          </a:prstGeom>
          <a:noFill/>
          <a:ln>
            <a:noFill/>
          </a:ln>
        </p:spPr>
      </p:sp>
      <p:sp>
        <p:nvSpPr>
          <p:cNvPr id="118" name="Google Shape;118;p127"/>
          <p:cNvSpPr/>
          <p:nvPr>
            <p:ph idx="5" type="pic"/>
          </p:nvPr>
        </p:nvSpPr>
        <p:spPr>
          <a:xfrm>
            <a:off x="8467724" y="3530601"/>
            <a:ext cx="2962276" cy="1647824"/>
          </a:xfrm>
          <a:prstGeom prst="roundRect">
            <a:avLst>
              <a:gd fmla="val 2185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">
  <p:cSld name="12_Title Slid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8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128"/>
          <p:cNvSpPr txBox="1"/>
          <p:nvPr>
            <p:ph type="ctrTitle"/>
          </p:nvPr>
        </p:nvSpPr>
        <p:spPr>
          <a:xfrm>
            <a:off x="762000" y="762000"/>
            <a:ext cx="10668000" cy="61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28"/>
          <p:cNvSpPr/>
          <p:nvPr>
            <p:ph idx="2" type="pic"/>
          </p:nvPr>
        </p:nvSpPr>
        <p:spPr>
          <a:xfrm>
            <a:off x="771525" y="4009939"/>
            <a:ext cx="1686450" cy="2086062"/>
          </a:xfrm>
          <a:prstGeom prst="roundRect">
            <a:avLst>
              <a:gd fmla="val 15238" name="adj"/>
            </a:avLst>
          </a:prstGeom>
          <a:noFill/>
          <a:ln>
            <a:noFill/>
          </a:ln>
        </p:spPr>
      </p:sp>
      <p:sp>
        <p:nvSpPr>
          <p:cNvPr id="123" name="Google Shape;123;p128"/>
          <p:cNvSpPr/>
          <p:nvPr>
            <p:ph idx="3" type="pic"/>
          </p:nvPr>
        </p:nvSpPr>
        <p:spPr>
          <a:xfrm>
            <a:off x="771525" y="1719745"/>
            <a:ext cx="1686450" cy="2086062"/>
          </a:xfrm>
          <a:prstGeom prst="roundRect">
            <a:avLst>
              <a:gd fmla="val 1673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Slide">
  <p:cSld name="14_Title Slid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9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29"/>
          <p:cNvSpPr/>
          <p:nvPr>
            <p:ph idx="2" type="pic"/>
          </p:nvPr>
        </p:nvSpPr>
        <p:spPr>
          <a:xfrm>
            <a:off x="3452326" y="1978090"/>
            <a:ext cx="2597018" cy="411791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129"/>
          <p:cNvSpPr/>
          <p:nvPr>
            <p:ph idx="3" type="pic"/>
          </p:nvPr>
        </p:nvSpPr>
        <p:spPr>
          <a:xfrm>
            <a:off x="6142654" y="1978090"/>
            <a:ext cx="2597018" cy="411791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129"/>
          <p:cNvSpPr/>
          <p:nvPr>
            <p:ph idx="4" type="pic"/>
          </p:nvPr>
        </p:nvSpPr>
        <p:spPr>
          <a:xfrm>
            <a:off x="8832979" y="1978090"/>
            <a:ext cx="2597018" cy="411791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Slide">
  <p:cSld name="13_Title Slid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0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30"/>
          <p:cNvSpPr/>
          <p:nvPr>
            <p:ph idx="2" type="pic"/>
          </p:nvPr>
        </p:nvSpPr>
        <p:spPr>
          <a:xfrm>
            <a:off x="762001" y="1978090"/>
            <a:ext cx="2597018" cy="411791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130"/>
          <p:cNvSpPr/>
          <p:nvPr>
            <p:ph idx="3" type="pic"/>
          </p:nvPr>
        </p:nvSpPr>
        <p:spPr>
          <a:xfrm>
            <a:off x="3452326" y="1978090"/>
            <a:ext cx="2597018" cy="411791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130"/>
          <p:cNvSpPr/>
          <p:nvPr>
            <p:ph idx="4" type="pic"/>
          </p:nvPr>
        </p:nvSpPr>
        <p:spPr>
          <a:xfrm>
            <a:off x="6142654" y="1978090"/>
            <a:ext cx="2597018" cy="411791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130"/>
          <p:cNvSpPr/>
          <p:nvPr>
            <p:ph idx="5" type="pic"/>
          </p:nvPr>
        </p:nvSpPr>
        <p:spPr>
          <a:xfrm>
            <a:off x="8832979" y="1978090"/>
            <a:ext cx="2597018" cy="411791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4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04"/>
          <p:cNvSpPr/>
          <p:nvPr>
            <p:ph idx="2" type="pic"/>
          </p:nvPr>
        </p:nvSpPr>
        <p:spPr>
          <a:xfrm>
            <a:off x="771524" y="762001"/>
            <a:ext cx="5191126" cy="5334000"/>
          </a:xfrm>
          <a:prstGeom prst="roundRect">
            <a:avLst>
              <a:gd fmla="val 5672" name="adj"/>
            </a:avLst>
          </a:prstGeom>
          <a:noFill/>
          <a:ln>
            <a:noFill/>
          </a:ln>
        </p:spPr>
      </p:sp>
      <p:sp>
        <p:nvSpPr>
          <p:cNvPr id="22" name="Google Shape;22;p104"/>
          <p:cNvSpPr/>
          <p:nvPr>
            <p:ph idx="3" type="pic"/>
          </p:nvPr>
        </p:nvSpPr>
        <p:spPr>
          <a:xfrm>
            <a:off x="6238874" y="762001"/>
            <a:ext cx="5191126" cy="5334000"/>
          </a:xfrm>
          <a:prstGeom prst="roundRect">
            <a:avLst>
              <a:gd fmla="val 567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Slide">
  <p:cSld name="22_Title Slid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1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31"/>
          <p:cNvSpPr/>
          <p:nvPr>
            <p:ph idx="2" type="pic"/>
          </p:nvPr>
        </p:nvSpPr>
        <p:spPr>
          <a:xfrm>
            <a:off x="7220082" y="858416"/>
            <a:ext cx="1849271" cy="4001132"/>
          </a:xfrm>
          <a:prstGeom prst="roundRect">
            <a:avLst>
              <a:gd fmla="val 10416" name="adj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Slide">
  <p:cSld name="17_Title Slid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2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132"/>
          <p:cNvSpPr/>
          <p:nvPr>
            <p:ph idx="2" type="pic"/>
          </p:nvPr>
        </p:nvSpPr>
        <p:spPr>
          <a:xfrm>
            <a:off x="1771358" y="1409700"/>
            <a:ext cx="5448883" cy="3079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>
  <p:cSld name="26_Title Slid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3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133"/>
          <p:cNvSpPr txBox="1"/>
          <p:nvPr>
            <p:ph type="ctrTitle"/>
          </p:nvPr>
        </p:nvSpPr>
        <p:spPr>
          <a:xfrm>
            <a:off x="1473005" y="762000"/>
            <a:ext cx="9245989" cy="61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itle Slide">
  <p:cSld name="25_Title Slid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4"/>
          <p:cNvSpPr/>
          <p:nvPr>
            <p:ph idx="2" type="pic"/>
          </p:nvPr>
        </p:nvSpPr>
        <p:spPr>
          <a:xfrm>
            <a:off x="6108441" y="762000"/>
            <a:ext cx="2597019" cy="2597019"/>
          </a:xfrm>
          <a:prstGeom prst="roundRect">
            <a:avLst>
              <a:gd fmla="val 11853" name="adj"/>
            </a:avLst>
          </a:prstGeom>
          <a:noFill/>
          <a:ln>
            <a:noFill/>
          </a:ln>
        </p:spPr>
      </p:sp>
      <p:sp>
        <p:nvSpPr>
          <p:cNvPr id="146" name="Google Shape;146;p134"/>
          <p:cNvSpPr/>
          <p:nvPr>
            <p:ph idx="3" type="pic"/>
          </p:nvPr>
        </p:nvSpPr>
        <p:spPr>
          <a:xfrm>
            <a:off x="8832979" y="762000"/>
            <a:ext cx="2597019" cy="2597019"/>
          </a:xfrm>
          <a:prstGeom prst="roundRect">
            <a:avLst>
              <a:gd fmla="val 11853" name="adj"/>
            </a:avLst>
          </a:prstGeom>
          <a:noFill/>
          <a:ln>
            <a:noFill/>
          </a:ln>
        </p:spPr>
      </p:sp>
      <p:sp>
        <p:nvSpPr>
          <p:cNvPr id="147" name="Google Shape;147;p134"/>
          <p:cNvSpPr/>
          <p:nvPr>
            <p:ph idx="4" type="pic"/>
          </p:nvPr>
        </p:nvSpPr>
        <p:spPr>
          <a:xfrm>
            <a:off x="8832979" y="3498981"/>
            <a:ext cx="2597019" cy="2597019"/>
          </a:xfrm>
          <a:prstGeom prst="roundRect">
            <a:avLst>
              <a:gd fmla="val 11853" name="adj"/>
            </a:avLst>
          </a:prstGeom>
          <a:noFill/>
          <a:ln>
            <a:noFill/>
          </a:ln>
        </p:spPr>
      </p:sp>
      <p:sp>
        <p:nvSpPr>
          <p:cNvPr id="148" name="Google Shape;148;p134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itle Slide">
  <p:cSld name="28_Title Slid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5"/>
          <p:cNvSpPr txBox="1"/>
          <p:nvPr>
            <p:ph idx="12" type="sldNum"/>
          </p:nvPr>
        </p:nvSpPr>
        <p:spPr>
          <a:xfrm>
            <a:off x="10663238" y="6311106"/>
            <a:ext cx="4016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135"/>
          <p:cNvSpPr/>
          <p:nvPr>
            <p:ph idx="2" type="pic"/>
          </p:nvPr>
        </p:nvSpPr>
        <p:spPr>
          <a:xfrm>
            <a:off x="4210050" y="1419225"/>
            <a:ext cx="3771900" cy="3771900"/>
          </a:xfrm>
          <a:prstGeom prst="ellipse">
            <a:avLst/>
          </a:prstGeom>
          <a:solidFill>
            <a:srgbClr val="E1D7FF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Slide">
  <p:cSld name="23_Title Slid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6"/>
          <p:cNvSpPr/>
          <p:nvPr>
            <p:ph idx="2" type="pic"/>
          </p:nvPr>
        </p:nvSpPr>
        <p:spPr>
          <a:xfrm>
            <a:off x="762000" y="762001"/>
            <a:ext cx="7096124" cy="5334000"/>
          </a:xfrm>
          <a:prstGeom prst="roundRect">
            <a:avLst>
              <a:gd fmla="val 6022" name="adj"/>
            </a:avLst>
          </a:prstGeom>
          <a:noFill/>
          <a:ln>
            <a:noFill/>
          </a:ln>
        </p:spPr>
      </p:sp>
      <p:sp>
        <p:nvSpPr>
          <p:cNvPr id="154" name="Google Shape;154;p136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Title Slide">
  <p:cSld name="33_Title Slid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7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137"/>
          <p:cNvSpPr/>
          <p:nvPr>
            <p:ph idx="2" type="pic"/>
          </p:nvPr>
        </p:nvSpPr>
        <p:spPr>
          <a:xfrm>
            <a:off x="1635138" y="1580008"/>
            <a:ext cx="1521187" cy="1919799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137"/>
          <p:cNvSpPr/>
          <p:nvPr>
            <p:ph idx="3" type="pic"/>
          </p:nvPr>
        </p:nvSpPr>
        <p:spPr>
          <a:xfrm>
            <a:off x="3570280" y="1620987"/>
            <a:ext cx="2601539" cy="1831632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137"/>
          <p:cNvSpPr/>
          <p:nvPr>
            <p:ph idx="4" type="pic"/>
          </p:nvPr>
        </p:nvSpPr>
        <p:spPr>
          <a:xfrm>
            <a:off x="9247759" y="1620987"/>
            <a:ext cx="1404458" cy="1831632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137"/>
          <p:cNvSpPr/>
          <p:nvPr>
            <p:ph idx="5" type="pic"/>
          </p:nvPr>
        </p:nvSpPr>
        <p:spPr>
          <a:xfrm>
            <a:off x="6585774" y="1580008"/>
            <a:ext cx="1955811" cy="192519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Title Slide">
  <p:cSld name="30_Title Slid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8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138"/>
          <p:cNvSpPr txBox="1"/>
          <p:nvPr>
            <p:ph type="ctrTitle"/>
          </p:nvPr>
        </p:nvSpPr>
        <p:spPr>
          <a:xfrm>
            <a:off x="1298186" y="762000"/>
            <a:ext cx="10131814" cy="61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9"/>
          <p:cNvSpPr txBox="1"/>
          <p:nvPr>
            <p:ph type="ctrTitle"/>
          </p:nvPr>
        </p:nvSpPr>
        <p:spPr>
          <a:xfrm>
            <a:off x="762000" y="1122363"/>
            <a:ext cx="1066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39"/>
          <p:cNvSpPr txBox="1"/>
          <p:nvPr>
            <p:ph idx="1" type="subTitle"/>
          </p:nvPr>
        </p:nvSpPr>
        <p:spPr>
          <a:xfrm>
            <a:off x="762000" y="3602038"/>
            <a:ext cx="1066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7" name="Google Shape;167;p139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5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105"/>
          <p:cNvSpPr/>
          <p:nvPr>
            <p:ph idx="2" type="pic"/>
          </p:nvPr>
        </p:nvSpPr>
        <p:spPr>
          <a:xfrm>
            <a:off x="0" y="0"/>
            <a:ext cx="69723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6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06"/>
          <p:cNvSpPr/>
          <p:nvPr>
            <p:ph idx="2" type="pic"/>
          </p:nvPr>
        </p:nvSpPr>
        <p:spPr>
          <a:xfrm>
            <a:off x="762000" y="762001"/>
            <a:ext cx="10668000" cy="2533649"/>
          </a:xfrm>
          <a:prstGeom prst="roundRect">
            <a:avLst>
              <a:gd fmla="val 1160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7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07"/>
          <p:cNvSpPr/>
          <p:nvPr>
            <p:ph idx="2" type="pic"/>
          </p:nvPr>
        </p:nvSpPr>
        <p:spPr>
          <a:xfrm>
            <a:off x="4171950" y="762001"/>
            <a:ext cx="7258050" cy="5333999"/>
          </a:xfrm>
          <a:prstGeom prst="roundRect">
            <a:avLst>
              <a:gd fmla="val 625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8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108"/>
          <p:cNvSpPr/>
          <p:nvPr>
            <p:ph idx="2" type="pic"/>
          </p:nvPr>
        </p:nvSpPr>
        <p:spPr>
          <a:xfrm>
            <a:off x="1640534" y="4076700"/>
            <a:ext cx="1326405" cy="1761474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08"/>
          <p:cNvSpPr/>
          <p:nvPr>
            <p:ph idx="3" type="pic"/>
          </p:nvPr>
        </p:nvSpPr>
        <p:spPr>
          <a:xfrm>
            <a:off x="5447085" y="4107655"/>
            <a:ext cx="2472953" cy="1566864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08"/>
          <p:cNvSpPr/>
          <p:nvPr>
            <p:ph idx="4" type="pic"/>
          </p:nvPr>
        </p:nvSpPr>
        <p:spPr>
          <a:xfrm>
            <a:off x="762001" y="762001"/>
            <a:ext cx="2162174" cy="2177144"/>
          </a:xfrm>
          <a:prstGeom prst="roundRect">
            <a:avLst>
              <a:gd fmla="val 12285" name="adj"/>
            </a:avLst>
          </a:prstGeom>
          <a:noFill/>
          <a:ln>
            <a:noFill/>
          </a:ln>
        </p:spPr>
      </p:sp>
      <p:sp>
        <p:nvSpPr>
          <p:cNvPr id="37" name="Google Shape;37;p108"/>
          <p:cNvSpPr/>
          <p:nvPr>
            <p:ph idx="5" type="pic"/>
          </p:nvPr>
        </p:nvSpPr>
        <p:spPr>
          <a:xfrm>
            <a:off x="2688645" y="3193114"/>
            <a:ext cx="3475935" cy="178528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9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09"/>
          <p:cNvSpPr txBox="1"/>
          <p:nvPr>
            <p:ph type="ctrTitle"/>
          </p:nvPr>
        </p:nvSpPr>
        <p:spPr>
          <a:xfrm>
            <a:off x="1298186" y="762000"/>
            <a:ext cx="10131814" cy="61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9"/>
          <p:cNvSpPr/>
          <p:nvPr/>
        </p:nvSpPr>
        <p:spPr>
          <a:xfrm>
            <a:off x="762001" y="1819275"/>
            <a:ext cx="10667999" cy="4276725"/>
          </a:xfrm>
          <a:prstGeom prst="roundRect">
            <a:avLst>
              <a:gd fmla="val 823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>
  <p:cSld name="10_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0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10"/>
          <p:cNvSpPr txBox="1"/>
          <p:nvPr>
            <p:ph type="ctrTitle"/>
          </p:nvPr>
        </p:nvSpPr>
        <p:spPr>
          <a:xfrm>
            <a:off x="1473005" y="1485900"/>
            <a:ext cx="9245989" cy="61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181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1"/>
          <p:cNvSpPr txBox="1"/>
          <p:nvPr>
            <p:ph type="title"/>
          </p:nvPr>
        </p:nvSpPr>
        <p:spPr>
          <a:xfrm>
            <a:off x="762000" y="762000"/>
            <a:ext cx="10668000" cy="92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b="1" i="0" sz="4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1"/>
          <p:cNvSpPr txBox="1"/>
          <p:nvPr>
            <p:ph idx="1" type="body"/>
          </p:nvPr>
        </p:nvSpPr>
        <p:spPr>
          <a:xfrm>
            <a:off x="762000" y="1825625"/>
            <a:ext cx="10668000" cy="3717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" name="Google Shape;12;p101"/>
          <p:cNvSpPr txBox="1"/>
          <p:nvPr>
            <p:ph idx="12" type="sldNum"/>
          </p:nvPr>
        </p:nvSpPr>
        <p:spPr>
          <a:xfrm>
            <a:off x="10663238" y="6311106"/>
            <a:ext cx="4016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80">
          <p15:clr>
            <a:srgbClr val="F26B43"/>
          </p15:clr>
        </p15:guide>
        <p15:guide id="2" orient="horz" pos="480">
          <p15:clr>
            <a:srgbClr val="F26B43"/>
          </p15:clr>
        </p15:guide>
        <p15:guide id="3" pos="7200">
          <p15:clr>
            <a:srgbClr val="F26B43"/>
          </p15:clr>
        </p15:guide>
        <p15:guide id="4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justinmind.com/blog/inspiring-hero-image-websites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ebdevetc.com/blog/how-to-add-a-gradient-overlay-to-a-background-image-using-just-css-and-html/" TargetMode="External"/><Relationship Id="rId4" Type="http://schemas.openxmlformats.org/officeDocument/2006/relationships/hyperlink" Target="https://www.w3schools.com/cssref/css_default_values.php" TargetMode="External"/><Relationship Id="rId9" Type="http://schemas.openxmlformats.org/officeDocument/2006/relationships/hyperlink" Target="https://www.w3schools.com/cssref/index.php" TargetMode="External"/><Relationship Id="rId5" Type="http://schemas.openxmlformats.org/officeDocument/2006/relationships/hyperlink" Target="https://dev.to/raaynaldo/speed-up-code-your-html-using-emmet-in-vscode-nesting-operators-201o" TargetMode="External"/><Relationship Id="rId6" Type="http://schemas.openxmlformats.org/officeDocument/2006/relationships/hyperlink" Target="https://www.w3schools.com/tags/ref_attributes.asp" TargetMode="External"/><Relationship Id="rId7" Type="http://schemas.openxmlformats.org/officeDocument/2006/relationships/hyperlink" Target="https://www.digitalocean.com/community/tutorials/how-to-format-code-with-prettier-in-visual-studio-code" TargetMode="External"/><Relationship Id="rId8" Type="http://schemas.openxmlformats.org/officeDocument/2006/relationships/hyperlink" Target="https://www.freecodecamp.org/news/vscode-live-server-auto-refresh-browser/" TargetMode="External"/><Relationship Id="rId10" Type="http://schemas.openxmlformats.org/officeDocument/2006/relationships/hyperlink" Target="https://www.w3schools.com/cssref/css_selectors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"/>
          <p:cNvSpPr/>
          <p:nvPr/>
        </p:nvSpPr>
        <p:spPr>
          <a:xfrm>
            <a:off x="0" y="0"/>
            <a:ext cx="772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7248525" y="0"/>
            <a:ext cx="4943475" cy="6857998"/>
          </a:xfrm>
          <a:prstGeom prst="roundRect">
            <a:avLst>
              <a:gd fmla="val 703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7248524" y="0"/>
            <a:ext cx="4943400" cy="6858000"/>
          </a:xfrm>
          <a:prstGeom prst="roundRect">
            <a:avLst>
              <a:gd fmla="val 7033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1"/>
          <p:cNvSpPr txBox="1"/>
          <p:nvPr/>
        </p:nvSpPr>
        <p:spPr>
          <a:xfrm>
            <a:off x="7684778" y="440438"/>
            <a:ext cx="27717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DAY 1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Don’t panic</a:t>
            </a:r>
            <a:endParaRPr/>
          </a:p>
        </p:txBody>
      </p:sp>
      <p:sp>
        <p:nvSpPr>
          <p:cNvPr id="176" name="Google Shape;176;p1"/>
          <p:cNvSpPr txBox="1"/>
          <p:nvPr/>
        </p:nvSpPr>
        <p:spPr>
          <a:xfrm>
            <a:off x="293475" y="935400"/>
            <a:ext cx="28935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Text Editors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GUI vs Non-GUI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Autocomplete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Find within dir/file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Find and replace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Prettify on save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Live Share / Hot reloading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Git integration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Linters</a:t>
            </a:r>
            <a:b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HTML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Elements + tags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Syntax pattern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○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Opening tags, closing tags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○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Self-closing vs not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Attributes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Default styles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Semantics/Accessibility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Reliable resources</a:t>
            </a: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1"/>
          <p:cNvSpPr txBox="1"/>
          <p:nvPr/>
        </p:nvSpPr>
        <p:spPr>
          <a:xfrm>
            <a:off x="3629425" y="1257600"/>
            <a:ext cx="3445800" cy="45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Chrome Dev Tools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Shortcut to open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Move window around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Inspector arrow button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CSS Selector breadcrumb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Box Model inspector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Grid &amp; flexbox inspector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User agent stylesheet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CSS 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Inline, embedded, external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Syntax pattern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Properties &amp; values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Selectors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Box Model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Specificity waterfall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CSS reset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1818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/>
          <p:nvPr/>
        </p:nvSpPr>
        <p:spPr>
          <a:xfrm>
            <a:off x="857250" y="771525"/>
            <a:ext cx="10572600" cy="5334000"/>
          </a:xfrm>
          <a:prstGeom prst="roundRect">
            <a:avLst>
              <a:gd fmla="val 613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4162208" y="1905000"/>
            <a:ext cx="48828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 Manager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Facilitates. Keeps track of time. Makes sure everyone understands the tasks &amp; gets to contribute their answers + ideas.</a:t>
            </a:r>
            <a:endParaRPr/>
          </a:p>
        </p:txBody>
      </p:sp>
      <p:sp>
        <p:nvSpPr>
          <p:cNvPr id="184" name="Google Shape;184;p2"/>
          <p:cNvSpPr txBox="1"/>
          <p:nvPr/>
        </p:nvSpPr>
        <p:spPr>
          <a:xfrm>
            <a:off x="4162208" y="3683217"/>
            <a:ext cx="48828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Back-End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Writes or types out group answers &amp; ideas.</a:t>
            </a:r>
            <a:endParaRPr/>
          </a:p>
        </p:txBody>
      </p:sp>
      <p:sp>
        <p:nvSpPr>
          <p:cNvPr id="185" name="Google Shape;185;p2"/>
          <p:cNvSpPr txBox="1"/>
          <p:nvPr/>
        </p:nvSpPr>
        <p:spPr>
          <a:xfrm>
            <a:off x="4162208" y="4923552"/>
            <a:ext cx="48828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Front-End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Presents to the class.</a:t>
            </a: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3296237" y="1968458"/>
            <a:ext cx="482600" cy="482599"/>
          </a:xfrm>
          <a:custGeom>
            <a:rect b="b" l="l" r="r" t="t"/>
            <a:pathLst>
              <a:path extrusionOk="0" h="482599" w="482600">
                <a:moveTo>
                  <a:pt x="470260" y="322494"/>
                </a:moveTo>
                <a:cubicBezTo>
                  <a:pt x="488088" y="271312"/>
                  <a:pt x="488088" y="215606"/>
                  <a:pt x="470260" y="164424"/>
                </a:cubicBezTo>
                <a:cubicBezTo>
                  <a:pt x="470054" y="163686"/>
                  <a:pt x="469800" y="162962"/>
                  <a:pt x="469498" y="162258"/>
                </a:cubicBezTo>
                <a:cubicBezTo>
                  <a:pt x="424647" y="37384"/>
                  <a:pt x="287059" y="-27488"/>
                  <a:pt x="162185" y="17363"/>
                </a:cubicBezTo>
                <a:cubicBezTo>
                  <a:pt x="94677" y="41609"/>
                  <a:pt x="41535" y="94751"/>
                  <a:pt x="17289" y="162258"/>
                </a:cubicBezTo>
                <a:cubicBezTo>
                  <a:pt x="16987" y="162962"/>
                  <a:pt x="16732" y="163686"/>
                  <a:pt x="16527" y="164424"/>
                </a:cubicBezTo>
                <a:cubicBezTo>
                  <a:pt x="-1301" y="215606"/>
                  <a:pt x="-1301" y="271312"/>
                  <a:pt x="16527" y="322494"/>
                </a:cubicBezTo>
                <a:cubicBezTo>
                  <a:pt x="16733" y="323232"/>
                  <a:pt x="16987" y="323955"/>
                  <a:pt x="17289" y="324659"/>
                </a:cubicBezTo>
                <a:cubicBezTo>
                  <a:pt x="62139" y="449533"/>
                  <a:pt x="199728" y="514405"/>
                  <a:pt x="324602" y="469555"/>
                </a:cubicBezTo>
                <a:cubicBezTo>
                  <a:pt x="392109" y="445309"/>
                  <a:pt x="445252" y="392167"/>
                  <a:pt x="469498" y="324659"/>
                </a:cubicBezTo>
                <a:cubicBezTo>
                  <a:pt x="469800" y="323956"/>
                  <a:pt x="470054" y="323232"/>
                  <a:pt x="470260" y="322494"/>
                </a:cubicBezTo>
                <a:close/>
                <a:moveTo>
                  <a:pt x="243387" y="449265"/>
                </a:moveTo>
                <a:cubicBezTo>
                  <a:pt x="234237" y="449265"/>
                  <a:pt x="219486" y="432705"/>
                  <a:pt x="207160" y="395716"/>
                </a:cubicBezTo>
                <a:cubicBezTo>
                  <a:pt x="200774" y="375910"/>
                  <a:pt x="196037" y="355610"/>
                  <a:pt x="193000" y="335023"/>
                </a:cubicBezTo>
                <a:lnTo>
                  <a:pt x="293806" y="335023"/>
                </a:lnTo>
                <a:cubicBezTo>
                  <a:pt x="290759" y="355610"/>
                  <a:pt x="286014" y="375911"/>
                  <a:pt x="279620" y="395716"/>
                </a:cubicBezTo>
                <a:cubicBezTo>
                  <a:pt x="267295" y="432711"/>
                  <a:pt x="252537" y="449265"/>
                  <a:pt x="243387" y="449265"/>
                </a:cubicBezTo>
                <a:close/>
                <a:moveTo>
                  <a:pt x="188777" y="300580"/>
                </a:moveTo>
                <a:cubicBezTo>
                  <a:pt x="187120" y="282216"/>
                  <a:pt x="186237" y="263058"/>
                  <a:pt x="186237" y="243430"/>
                </a:cubicBezTo>
                <a:cubicBezTo>
                  <a:pt x="186237" y="223802"/>
                  <a:pt x="187113" y="204695"/>
                  <a:pt x="188777" y="186280"/>
                </a:cubicBezTo>
                <a:lnTo>
                  <a:pt x="297984" y="186280"/>
                </a:lnTo>
                <a:cubicBezTo>
                  <a:pt x="299642" y="204645"/>
                  <a:pt x="300524" y="223802"/>
                  <a:pt x="300524" y="243430"/>
                </a:cubicBezTo>
                <a:cubicBezTo>
                  <a:pt x="300524" y="263058"/>
                  <a:pt x="299648" y="282165"/>
                  <a:pt x="297984" y="300580"/>
                </a:cubicBezTo>
                <a:close/>
                <a:moveTo>
                  <a:pt x="37564" y="243430"/>
                </a:moveTo>
                <a:cubicBezTo>
                  <a:pt x="37549" y="224095"/>
                  <a:pt x="40266" y="204855"/>
                  <a:pt x="45635" y="186280"/>
                </a:cubicBezTo>
                <a:lnTo>
                  <a:pt x="154265" y="186280"/>
                </a:lnTo>
                <a:cubicBezTo>
                  <a:pt x="152658" y="205019"/>
                  <a:pt x="151839" y="224228"/>
                  <a:pt x="151839" y="243430"/>
                </a:cubicBezTo>
                <a:cubicBezTo>
                  <a:pt x="151839" y="262633"/>
                  <a:pt x="152652" y="281816"/>
                  <a:pt x="154265" y="300580"/>
                </a:cubicBezTo>
                <a:lnTo>
                  <a:pt x="45680" y="300580"/>
                </a:lnTo>
                <a:cubicBezTo>
                  <a:pt x="40305" y="282017"/>
                  <a:pt x="37579" y="262788"/>
                  <a:pt x="37584" y="243462"/>
                </a:cubicBezTo>
                <a:close/>
                <a:moveTo>
                  <a:pt x="243387" y="37652"/>
                </a:moveTo>
                <a:cubicBezTo>
                  <a:pt x="252537" y="37652"/>
                  <a:pt x="267288" y="54213"/>
                  <a:pt x="279620" y="91202"/>
                </a:cubicBezTo>
                <a:cubicBezTo>
                  <a:pt x="286015" y="111007"/>
                  <a:pt x="290760" y="131307"/>
                  <a:pt x="293806" y="151895"/>
                </a:cubicBezTo>
                <a:lnTo>
                  <a:pt x="193000" y="151895"/>
                </a:lnTo>
                <a:cubicBezTo>
                  <a:pt x="196046" y="131307"/>
                  <a:pt x="200790" y="111007"/>
                  <a:pt x="207186" y="91202"/>
                </a:cubicBezTo>
                <a:cubicBezTo>
                  <a:pt x="219492" y="54213"/>
                  <a:pt x="234243" y="37652"/>
                  <a:pt x="243387" y="37652"/>
                </a:cubicBezTo>
                <a:close/>
                <a:moveTo>
                  <a:pt x="332522" y="186338"/>
                </a:moveTo>
                <a:lnTo>
                  <a:pt x="441107" y="186338"/>
                </a:lnTo>
                <a:cubicBezTo>
                  <a:pt x="451870" y="223660"/>
                  <a:pt x="451870" y="263264"/>
                  <a:pt x="441107" y="300587"/>
                </a:cubicBezTo>
                <a:lnTo>
                  <a:pt x="332522" y="300587"/>
                </a:lnTo>
                <a:cubicBezTo>
                  <a:pt x="334129" y="281848"/>
                  <a:pt x="334948" y="262639"/>
                  <a:pt x="334948" y="243437"/>
                </a:cubicBezTo>
                <a:cubicBezTo>
                  <a:pt x="334948" y="224234"/>
                  <a:pt x="334135" y="205083"/>
                  <a:pt x="332522" y="186338"/>
                </a:cubicBezTo>
                <a:close/>
                <a:moveTo>
                  <a:pt x="427664" y="151901"/>
                </a:moveTo>
                <a:lnTo>
                  <a:pt x="328572" y="151901"/>
                </a:lnTo>
                <a:cubicBezTo>
                  <a:pt x="322445" y="109661"/>
                  <a:pt x="311935" y="71796"/>
                  <a:pt x="297197" y="44809"/>
                </a:cubicBezTo>
                <a:cubicBezTo>
                  <a:pt x="353944" y="60313"/>
                  <a:pt x="401397" y="99264"/>
                  <a:pt x="427664" y="151901"/>
                </a:cubicBezTo>
                <a:close/>
                <a:moveTo>
                  <a:pt x="189577" y="44809"/>
                </a:moveTo>
                <a:cubicBezTo>
                  <a:pt x="174839" y="71796"/>
                  <a:pt x="164330" y="109661"/>
                  <a:pt x="158202" y="151901"/>
                </a:cubicBezTo>
                <a:lnTo>
                  <a:pt x="59110" y="151901"/>
                </a:lnTo>
                <a:cubicBezTo>
                  <a:pt x="85379" y="99266"/>
                  <a:pt x="132831" y="60316"/>
                  <a:pt x="189577" y="44809"/>
                </a:cubicBezTo>
                <a:close/>
                <a:moveTo>
                  <a:pt x="59110" y="335023"/>
                </a:moveTo>
                <a:lnTo>
                  <a:pt x="158170" y="335023"/>
                </a:lnTo>
                <a:cubicBezTo>
                  <a:pt x="164298" y="377263"/>
                  <a:pt x="174807" y="415153"/>
                  <a:pt x="189545" y="442115"/>
                </a:cubicBezTo>
                <a:cubicBezTo>
                  <a:pt x="132811" y="426601"/>
                  <a:pt x="85372" y="387652"/>
                  <a:pt x="59110" y="335023"/>
                </a:cubicBezTo>
                <a:close/>
                <a:moveTo>
                  <a:pt x="297197" y="442115"/>
                </a:moveTo>
                <a:cubicBezTo>
                  <a:pt x="311942" y="415160"/>
                  <a:pt x="322445" y="377263"/>
                  <a:pt x="328572" y="335023"/>
                </a:cubicBezTo>
                <a:lnTo>
                  <a:pt x="427632" y="335023"/>
                </a:lnTo>
                <a:cubicBezTo>
                  <a:pt x="401371" y="387653"/>
                  <a:pt x="353932" y="426602"/>
                  <a:pt x="297197" y="442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87" name="Google Shape;187;p2"/>
          <p:cNvGrpSpPr/>
          <p:nvPr/>
        </p:nvGrpSpPr>
        <p:grpSpPr>
          <a:xfrm>
            <a:off x="3272280" y="3761953"/>
            <a:ext cx="484486" cy="484546"/>
            <a:chOff x="4948680" y="3035812"/>
            <a:chExt cx="484486" cy="484546"/>
          </a:xfrm>
        </p:grpSpPr>
        <p:sp>
          <p:nvSpPr>
            <p:cNvPr id="188" name="Google Shape;188;p2"/>
            <p:cNvSpPr/>
            <p:nvPr/>
          </p:nvSpPr>
          <p:spPr>
            <a:xfrm>
              <a:off x="4948680" y="3202858"/>
              <a:ext cx="298450" cy="317500"/>
            </a:xfrm>
            <a:custGeom>
              <a:rect b="b" l="l" r="r" t="t"/>
              <a:pathLst>
                <a:path extrusionOk="0" h="317499" w="298450">
                  <a:moveTo>
                    <a:pt x="204498" y="203947"/>
                  </a:moveTo>
                  <a:lnTo>
                    <a:pt x="147882" y="260564"/>
                  </a:lnTo>
                  <a:cubicBezTo>
                    <a:pt x="124206" y="283794"/>
                    <a:pt x="86181" y="283433"/>
                    <a:pt x="62950" y="259757"/>
                  </a:cubicBezTo>
                  <a:cubicBezTo>
                    <a:pt x="40038" y="236406"/>
                    <a:pt x="40030" y="199013"/>
                    <a:pt x="62931" y="175651"/>
                  </a:cubicBezTo>
                  <a:lnTo>
                    <a:pt x="176190" y="62393"/>
                  </a:lnTo>
                  <a:cubicBezTo>
                    <a:pt x="199637" y="38942"/>
                    <a:pt x="237656" y="38938"/>
                    <a:pt x="261107" y="62385"/>
                  </a:cubicBezTo>
                  <a:cubicBezTo>
                    <a:pt x="261110" y="62388"/>
                    <a:pt x="261112" y="62390"/>
                    <a:pt x="261115" y="62393"/>
                  </a:cubicBezTo>
                  <a:cubicBezTo>
                    <a:pt x="268954" y="70191"/>
                    <a:pt x="281631" y="70158"/>
                    <a:pt x="289429" y="62319"/>
                  </a:cubicBezTo>
                  <a:cubicBezTo>
                    <a:pt x="297199" y="54508"/>
                    <a:pt x="297199" y="41889"/>
                    <a:pt x="289429" y="34078"/>
                  </a:cubicBezTo>
                  <a:cubicBezTo>
                    <a:pt x="250343" y="-5009"/>
                    <a:pt x="186970" y="-5010"/>
                    <a:pt x="147883" y="34077"/>
                  </a:cubicBezTo>
                  <a:cubicBezTo>
                    <a:pt x="147882" y="34078"/>
                    <a:pt x="147882" y="34078"/>
                    <a:pt x="147882" y="34078"/>
                  </a:cubicBezTo>
                  <a:lnTo>
                    <a:pt x="34623" y="147324"/>
                  </a:lnTo>
                  <a:cubicBezTo>
                    <a:pt x="-4766" y="186117"/>
                    <a:pt x="-5249" y="249496"/>
                    <a:pt x="33544" y="288885"/>
                  </a:cubicBezTo>
                  <a:cubicBezTo>
                    <a:pt x="72337" y="328273"/>
                    <a:pt x="135716" y="328756"/>
                    <a:pt x="175105" y="289963"/>
                  </a:cubicBezTo>
                  <a:cubicBezTo>
                    <a:pt x="175471" y="289602"/>
                    <a:pt x="175835" y="289239"/>
                    <a:pt x="176196" y="288872"/>
                  </a:cubicBezTo>
                  <a:lnTo>
                    <a:pt x="232813" y="232255"/>
                  </a:lnTo>
                  <a:cubicBezTo>
                    <a:pt x="240652" y="224457"/>
                    <a:pt x="240685" y="211780"/>
                    <a:pt x="232887" y="203941"/>
                  </a:cubicBezTo>
                  <a:cubicBezTo>
                    <a:pt x="225089" y="196101"/>
                    <a:pt x="212412" y="196068"/>
                    <a:pt x="204572" y="203866"/>
                  </a:cubicBezTo>
                  <a:cubicBezTo>
                    <a:pt x="204548" y="203891"/>
                    <a:pt x="204523" y="203916"/>
                    <a:pt x="204498" y="2039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128366" y="3035812"/>
              <a:ext cx="304800" cy="330200"/>
            </a:xfrm>
            <a:custGeom>
              <a:rect b="b" l="l" r="r" t="t"/>
              <a:pathLst>
                <a:path extrusionOk="0" h="330199" w="304800">
                  <a:moveTo>
                    <a:pt x="276786" y="34080"/>
                  </a:moveTo>
                  <a:cubicBezTo>
                    <a:pt x="237690" y="-5010"/>
                    <a:pt x="174309" y="-5010"/>
                    <a:pt x="135213" y="34080"/>
                  </a:cubicBezTo>
                  <a:lnTo>
                    <a:pt x="67268" y="102025"/>
                  </a:lnTo>
                  <a:cubicBezTo>
                    <a:pt x="59469" y="109865"/>
                    <a:pt x="59503" y="122542"/>
                    <a:pt x="67342" y="130340"/>
                  </a:cubicBezTo>
                  <a:cubicBezTo>
                    <a:pt x="75152" y="138110"/>
                    <a:pt x="87772" y="138110"/>
                    <a:pt x="95582" y="130340"/>
                  </a:cubicBezTo>
                  <a:lnTo>
                    <a:pt x="163527" y="62395"/>
                  </a:lnTo>
                  <a:cubicBezTo>
                    <a:pt x="187083" y="39043"/>
                    <a:pt x="225109" y="39207"/>
                    <a:pt x="248462" y="62763"/>
                  </a:cubicBezTo>
                  <a:cubicBezTo>
                    <a:pt x="271668" y="86170"/>
                    <a:pt x="271672" y="123907"/>
                    <a:pt x="248471" y="147320"/>
                  </a:cubicBezTo>
                  <a:lnTo>
                    <a:pt x="123903" y="271888"/>
                  </a:lnTo>
                  <a:cubicBezTo>
                    <a:pt x="100456" y="295339"/>
                    <a:pt x="62437" y="295343"/>
                    <a:pt x="38986" y="271895"/>
                  </a:cubicBezTo>
                  <a:cubicBezTo>
                    <a:pt x="38984" y="271893"/>
                    <a:pt x="38981" y="271890"/>
                    <a:pt x="38979" y="271888"/>
                  </a:cubicBezTo>
                  <a:cubicBezTo>
                    <a:pt x="31180" y="264048"/>
                    <a:pt x="18503" y="264015"/>
                    <a:pt x="10664" y="271814"/>
                  </a:cubicBezTo>
                  <a:cubicBezTo>
                    <a:pt x="2824" y="279612"/>
                    <a:pt x="2791" y="292289"/>
                    <a:pt x="10590" y="300128"/>
                  </a:cubicBezTo>
                  <a:cubicBezTo>
                    <a:pt x="10614" y="300153"/>
                    <a:pt x="10639" y="300178"/>
                    <a:pt x="10664" y="300203"/>
                  </a:cubicBezTo>
                  <a:cubicBezTo>
                    <a:pt x="49751" y="339290"/>
                    <a:pt x="113123" y="339290"/>
                    <a:pt x="152211" y="300204"/>
                  </a:cubicBezTo>
                  <a:cubicBezTo>
                    <a:pt x="152211" y="300203"/>
                    <a:pt x="152211" y="300203"/>
                    <a:pt x="152212" y="300203"/>
                  </a:cubicBezTo>
                  <a:lnTo>
                    <a:pt x="276780" y="175635"/>
                  </a:lnTo>
                  <a:cubicBezTo>
                    <a:pt x="315870" y="136551"/>
                    <a:pt x="315877" y="73179"/>
                    <a:pt x="276793" y="34088"/>
                  </a:cubicBezTo>
                  <a:cubicBezTo>
                    <a:pt x="276791" y="34085"/>
                    <a:pt x="276788" y="34083"/>
                    <a:pt x="276786" y="340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0" name="Google Shape;190;p2"/>
          <p:cNvGrpSpPr/>
          <p:nvPr/>
        </p:nvGrpSpPr>
        <p:grpSpPr>
          <a:xfrm>
            <a:off x="3270701" y="4964097"/>
            <a:ext cx="533877" cy="537058"/>
            <a:chOff x="4947101" y="4506897"/>
            <a:chExt cx="533877" cy="537058"/>
          </a:xfrm>
        </p:grpSpPr>
        <p:sp>
          <p:nvSpPr>
            <p:cNvPr id="191" name="Google Shape;191;p2"/>
            <p:cNvSpPr/>
            <p:nvPr/>
          </p:nvSpPr>
          <p:spPr>
            <a:xfrm>
              <a:off x="4980122" y="4506897"/>
              <a:ext cx="184150" cy="184150"/>
            </a:xfrm>
            <a:custGeom>
              <a:rect b="b" l="l" r="r" t="t"/>
              <a:pathLst>
                <a:path extrusionOk="0" h="184149" w="184150">
                  <a:moveTo>
                    <a:pt x="92475" y="180188"/>
                  </a:moveTo>
                  <a:cubicBezTo>
                    <a:pt x="140917" y="180188"/>
                    <a:pt x="180188" y="140917"/>
                    <a:pt x="180188" y="92475"/>
                  </a:cubicBezTo>
                  <a:cubicBezTo>
                    <a:pt x="180188" y="44033"/>
                    <a:pt x="140917" y="4762"/>
                    <a:pt x="92475" y="4762"/>
                  </a:cubicBezTo>
                  <a:cubicBezTo>
                    <a:pt x="44033" y="4762"/>
                    <a:pt x="4763" y="44033"/>
                    <a:pt x="4763" y="92475"/>
                  </a:cubicBezTo>
                  <a:cubicBezTo>
                    <a:pt x="4763" y="92477"/>
                    <a:pt x="4763" y="92479"/>
                    <a:pt x="4763" y="92481"/>
                  </a:cubicBezTo>
                  <a:cubicBezTo>
                    <a:pt x="4819" y="140899"/>
                    <a:pt x="44057" y="180135"/>
                    <a:pt x="92475" y="180188"/>
                  </a:cubicBezTo>
                  <a:close/>
                  <a:moveTo>
                    <a:pt x="92475" y="35725"/>
                  </a:moveTo>
                  <a:cubicBezTo>
                    <a:pt x="123821" y="35725"/>
                    <a:pt x="149231" y="61136"/>
                    <a:pt x="149231" y="92481"/>
                  </a:cubicBezTo>
                  <a:cubicBezTo>
                    <a:pt x="149231" y="123827"/>
                    <a:pt x="123821" y="149238"/>
                    <a:pt x="92475" y="149238"/>
                  </a:cubicBezTo>
                  <a:cubicBezTo>
                    <a:pt x="61129" y="149238"/>
                    <a:pt x="35719" y="123827"/>
                    <a:pt x="35719" y="92481"/>
                  </a:cubicBezTo>
                  <a:cubicBezTo>
                    <a:pt x="35754" y="61150"/>
                    <a:pt x="61144" y="35760"/>
                    <a:pt x="92475" y="35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176178" y="4506897"/>
              <a:ext cx="304800" cy="304800"/>
            </a:xfrm>
            <a:custGeom>
              <a:rect b="b" l="l" r="r" t="t"/>
              <a:pathLst>
                <a:path extrusionOk="0" h="304799" w="304800">
                  <a:moveTo>
                    <a:pt x="154388" y="304012"/>
                  </a:moveTo>
                  <a:cubicBezTo>
                    <a:pt x="237023" y="304012"/>
                    <a:pt x="304013" y="237023"/>
                    <a:pt x="304013" y="154387"/>
                  </a:cubicBezTo>
                  <a:cubicBezTo>
                    <a:pt x="304013" y="71752"/>
                    <a:pt x="237023" y="4762"/>
                    <a:pt x="154388" y="4762"/>
                  </a:cubicBezTo>
                  <a:cubicBezTo>
                    <a:pt x="71752" y="4762"/>
                    <a:pt x="4763" y="71752"/>
                    <a:pt x="4763" y="154387"/>
                  </a:cubicBezTo>
                  <a:cubicBezTo>
                    <a:pt x="4763" y="154390"/>
                    <a:pt x="4763" y="154392"/>
                    <a:pt x="4763" y="154394"/>
                  </a:cubicBezTo>
                  <a:cubicBezTo>
                    <a:pt x="4857" y="236989"/>
                    <a:pt x="71792" y="303921"/>
                    <a:pt x="154388" y="304012"/>
                  </a:cubicBezTo>
                  <a:close/>
                  <a:moveTo>
                    <a:pt x="154388" y="35725"/>
                  </a:moveTo>
                  <a:cubicBezTo>
                    <a:pt x="219927" y="35725"/>
                    <a:pt x="273056" y="88855"/>
                    <a:pt x="273056" y="154394"/>
                  </a:cubicBezTo>
                  <a:cubicBezTo>
                    <a:pt x="273056" y="219933"/>
                    <a:pt x="219927" y="273063"/>
                    <a:pt x="154388" y="273063"/>
                  </a:cubicBezTo>
                  <a:cubicBezTo>
                    <a:pt x="88849" y="273063"/>
                    <a:pt x="35719" y="219933"/>
                    <a:pt x="35719" y="154394"/>
                  </a:cubicBezTo>
                  <a:cubicBezTo>
                    <a:pt x="35792" y="88885"/>
                    <a:pt x="88879" y="35799"/>
                    <a:pt x="154388" y="35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947101" y="4777255"/>
              <a:ext cx="533400" cy="266700"/>
            </a:xfrm>
            <a:custGeom>
              <a:rect b="b" l="l" r="r" t="t"/>
              <a:pathLst>
                <a:path extrusionOk="0" h="266699" w="533400">
                  <a:moveTo>
                    <a:pt x="465036" y="80759"/>
                  </a:moveTo>
                  <a:lnTo>
                    <a:pt x="363893" y="129083"/>
                  </a:lnTo>
                  <a:cubicBezTo>
                    <a:pt x="365623" y="102805"/>
                    <a:pt x="347285" y="79441"/>
                    <a:pt x="321348" y="74879"/>
                  </a:cubicBezTo>
                  <a:lnTo>
                    <a:pt x="259696" y="64008"/>
                  </a:lnTo>
                  <a:cubicBezTo>
                    <a:pt x="251848" y="62628"/>
                    <a:pt x="244569" y="59002"/>
                    <a:pt x="238741" y="53568"/>
                  </a:cubicBezTo>
                  <a:cubicBezTo>
                    <a:pt x="207193" y="24275"/>
                    <a:pt x="162094" y="14704"/>
                    <a:pt x="121368" y="28657"/>
                  </a:cubicBezTo>
                  <a:lnTo>
                    <a:pt x="121368" y="20238"/>
                  </a:lnTo>
                  <a:cubicBezTo>
                    <a:pt x="121364" y="11700"/>
                    <a:pt x="114449" y="4777"/>
                    <a:pt x="105912" y="4762"/>
                  </a:cubicBezTo>
                  <a:lnTo>
                    <a:pt x="20244" y="4762"/>
                  </a:lnTo>
                  <a:cubicBezTo>
                    <a:pt x="11694" y="4762"/>
                    <a:pt x="4763" y="11694"/>
                    <a:pt x="4763" y="20244"/>
                  </a:cubicBezTo>
                  <a:lnTo>
                    <a:pt x="4763" y="226619"/>
                  </a:lnTo>
                  <a:cubicBezTo>
                    <a:pt x="4763" y="235169"/>
                    <a:pt x="11694" y="242100"/>
                    <a:pt x="20244" y="242100"/>
                  </a:cubicBezTo>
                  <a:lnTo>
                    <a:pt x="105912" y="242100"/>
                  </a:lnTo>
                  <a:cubicBezTo>
                    <a:pt x="114459" y="242100"/>
                    <a:pt x="121389" y="235173"/>
                    <a:pt x="121393" y="226625"/>
                  </a:cubicBezTo>
                  <a:lnTo>
                    <a:pt x="121393" y="220910"/>
                  </a:lnTo>
                  <a:lnTo>
                    <a:pt x="226346" y="252971"/>
                  </a:lnTo>
                  <a:cubicBezTo>
                    <a:pt x="289625" y="272300"/>
                    <a:pt x="358209" y="262710"/>
                    <a:pt x="413760" y="226765"/>
                  </a:cubicBezTo>
                  <a:lnTo>
                    <a:pt x="511366" y="163608"/>
                  </a:lnTo>
                  <a:cubicBezTo>
                    <a:pt x="533437" y="149379"/>
                    <a:pt x="539796" y="119952"/>
                    <a:pt x="525567" y="97880"/>
                  </a:cubicBezTo>
                  <a:cubicBezTo>
                    <a:pt x="512578" y="77730"/>
                    <a:pt x="486619" y="70402"/>
                    <a:pt x="465010" y="80785"/>
                  </a:cubicBezTo>
                  <a:close/>
                  <a:moveTo>
                    <a:pt x="90430" y="211137"/>
                  </a:moveTo>
                  <a:lnTo>
                    <a:pt x="35719" y="211137"/>
                  </a:lnTo>
                  <a:lnTo>
                    <a:pt x="35719" y="35719"/>
                  </a:lnTo>
                  <a:lnTo>
                    <a:pt x="90430" y="35719"/>
                  </a:lnTo>
                  <a:close/>
                  <a:moveTo>
                    <a:pt x="494544" y="137592"/>
                  </a:moveTo>
                  <a:lnTo>
                    <a:pt x="396939" y="200749"/>
                  </a:lnTo>
                  <a:cubicBezTo>
                    <a:pt x="349054" y="231732"/>
                    <a:pt x="289934" y="239998"/>
                    <a:pt x="235388" y="223336"/>
                  </a:cubicBezTo>
                  <a:lnTo>
                    <a:pt x="121393" y="188512"/>
                  </a:lnTo>
                  <a:lnTo>
                    <a:pt x="121393" y="62084"/>
                  </a:lnTo>
                  <a:cubicBezTo>
                    <a:pt x="153315" y="46396"/>
                    <a:pt x="191605" y="52018"/>
                    <a:pt x="217672" y="76219"/>
                  </a:cubicBezTo>
                  <a:cubicBezTo>
                    <a:pt x="227874" y="85726"/>
                    <a:pt x="240614" y="92070"/>
                    <a:pt x="254349" y="94482"/>
                  </a:cubicBezTo>
                  <a:lnTo>
                    <a:pt x="316001" y="105353"/>
                  </a:lnTo>
                  <a:cubicBezTo>
                    <a:pt x="327155" y="107683"/>
                    <a:pt x="334307" y="118614"/>
                    <a:pt x="331977" y="129767"/>
                  </a:cubicBezTo>
                  <a:cubicBezTo>
                    <a:pt x="329763" y="140361"/>
                    <a:pt x="319741" y="147443"/>
                    <a:pt x="309016" y="145993"/>
                  </a:cubicBezTo>
                  <a:lnTo>
                    <a:pt x="216167" y="129667"/>
                  </a:lnTo>
                  <a:cubicBezTo>
                    <a:pt x="207709" y="128413"/>
                    <a:pt x="199836" y="134253"/>
                    <a:pt x="198583" y="142711"/>
                  </a:cubicBezTo>
                  <a:cubicBezTo>
                    <a:pt x="197377" y="150841"/>
                    <a:pt x="202736" y="158497"/>
                    <a:pt x="210788" y="160147"/>
                  </a:cubicBezTo>
                  <a:lnTo>
                    <a:pt x="210788" y="160147"/>
                  </a:lnTo>
                  <a:lnTo>
                    <a:pt x="303143" y="176428"/>
                  </a:lnTo>
                  <a:cubicBezTo>
                    <a:pt x="319026" y="179256"/>
                    <a:pt x="335397" y="177021"/>
                    <a:pt x="349942" y="170040"/>
                  </a:cubicBezTo>
                  <a:lnTo>
                    <a:pt x="478371" y="108680"/>
                  </a:lnTo>
                  <a:cubicBezTo>
                    <a:pt x="486644" y="104740"/>
                    <a:pt x="496546" y="108253"/>
                    <a:pt x="500486" y="116526"/>
                  </a:cubicBezTo>
                  <a:cubicBezTo>
                    <a:pt x="504065" y="124042"/>
                    <a:pt x="501521" y="133047"/>
                    <a:pt x="494538" y="1375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94" name="Google Shape;194;p2"/>
          <p:cNvSpPr txBox="1"/>
          <p:nvPr/>
        </p:nvSpPr>
        <p:spPr>
          <a:xfrm>
            <a:off x="3296225" y="988375"/>
            <a:ext cx="3620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Group Roles</a:t>
            </a:r>
            <a:endParaRPr sz="2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72675"/>
            <a:ext cx="10668000" cy="6512100"/>
          </a:xfrm>
          <a:prstGeom prst="roundRect">
            <a:avLst>
              <a:gd fmla="val 11607" name="adj"/>
            </a:avLst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window dir="vert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2258f1cf3a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000" y="400050"/>
            <a:ext cx="4552950" cy="60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/>
          <p:nvPr/>
        </p:nvSpPr>
        <p:spPr>
          <a:xfrm>
            <a:off x="762000" y="762000"/>
            <a:ext cx="10668000" cy="5334000"/>
          </a:xfrm>
          <a:prstGeom prst="roundRect">
            <a:avLst>
              <a:gd fmla="val 750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-33655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Name </a:t>
            </a:r>
            <a:r>
              <a:rPr b="1"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r>
              <a:rPr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different text/code editors</a:t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AutoNum type="arabicPeriod"/>
            </a:pPr>
            <a:r>
              <a:rPr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is the current </a:t>
            </a:r>
            <a:r>
              <a:rPr b="1"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most popular</a:t>
            </a:r>
            <a:r>
              <a:rPr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text/code editor?</a:t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AutoNum type="arabicPeriod"/>
            </a:pPr>
            <a:r>
              <a:rPr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is a GUI text editor vs a non-GUI text editor?</a:t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AutoNum type="arabicPeriod"/>
            </a:pPr>
            <a:r>
              <a:rPr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List your favorite text editor on the board (if not already there)  and mark a tick next to it</a:t>
            </a:r>
            <a:endParaRPr sz="1700"/>
          </a:p>
        </p:txBody>
      </p:sp>
      <p:sp>
        <p:nvSpPr>
          <p:cNvPr id="210" name="Google Shape;210;p11"/>
          <p:cNvSpPr/>
          <p:nvPr/>
        </p:nvSpPr>
        <p:spPr>
          <a:xfrm>
            <a:off x="869239" y="6004959"/>
            <a:ext cx="10453521" cy="95248"/>
          </a:xfrm>
          <a:custGeom>
            <a:rect b="b" l="l" r="r" t="t"/>
            <a:pathLst>
              <a:path extrusionOk="0" h="95248" w="10453521">
                <a:moveTo>
                  <a:pt x="0" y="0"/>
                </a:moveTo>
                <a:lnTo>
                  <a:pt x="10453521" y="0"/>
                </a:lnTo>
                <a:lnTo>
                  <a:pt x="10409223" y="36549"/>
                </a:lnTo>
                <a:cubicBezTo>
                  <a:pt x="10354368" y="73609"/>
                  <a:pt x="10288238" y="95248"/>
                  <a:pt x="10217054" y="95248"/>
                </a:cubicBezTo>
                <a:lnTo>
                  <a:pt x="236467" y="95248"/>
                </a:lnTo>
                <a:cubicBezTo>
                  <a:pt x="165283" y="95248"/>
                  <a:pt x="99153" y="73609"/>
                  <a:pt x="44298" y="365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1" name="Google Shape;211;p11"/>
          <p:cNvSpPr txBox="1"/>
          <p:nvPr/>
        </p:nvSpPr>
        <p:spPr>
          <a:xfrm>
            <a:off x="1045550" y="2674800"/>
            <a:ext cx="24276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60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&lt;/&gt;</a:t>
            </a:r>
            <a:endParaRPr b="1" sz="860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" name="Google Shape;212;p11"/>
          <p:cNvSpPr txBox="1"/>
          <p:nvPr/>
        </p:nvSpPr>
        <p:spPr>
          <a:xfrm>
            <a:off x="1045550" y="1045550"/>
            <a:ext cx="5936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Text Editors</a:t>
            </a:r>
            <a:endParaRPr sz="2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ctrTitle"/>
          </p:nvPr>
        </p:nvSpPr>
        <p:spPr>
          <a:xfrm>
            <a:off x="1473005" y="1485900"/>
            <a:ext cx="9245989" cy="61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</a:pPr>
            <a:r>
              <a:rPr lang="en-US"/>
              <a:t>VS Code Emmet Shortcuts</a:t>
            </a:r>
            <a:endParaRPr/>
          </a:p>
        </p:txBody>
      </p:sp>
      <p:sp>
        <p:nvSpPr>
          <p:cNvPr id="218" name="Google Shape;218;p35"/>
          <p:cNvSpPr/>
          <p:nvPr/>
        </p:nvSpPr>
        <p:spPr>
          <a:xfrm>
            <a:off x="7483299" y="3041350"/>
            <a:ext cx="3222300" cy="569100"/>
          </a:xfrm>
          <a:prstGeom prst="roundRect">
            <a:avLst>
              <a:gd fmla="val 23517" name="adj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Children | </a:t>
            </a:r>
            <a:r>
              <a:rPr b="1"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parent&gt;child + tab</a:t>
            </a:r>
            <a:endParaRPr b="1"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35"/>
          <p:cNvSpPr/>
          <p:nvPr/>
        </p:nvSpPr>
        <p:spPr>
          <a:xfrm>
            <a:off x="7483150" y="4523900"/>
            <a:ext cx="3620700" cy="569100"/>
          </a:xfrm>
          <a:prstGeom prst="roundRect">
            <a:avLst>
              <a:gd fmla="val 23517" name="adj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Multiplication | </a:t>
            </a:r>
            <a:r>
              <a:rPr b="1"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tagname*num + tab</a:t>
            </a:r>
            <a:endParaRPr b="1"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35"/>
          <p:cNvSpPr/>
          <p:nvPr/>
        </p:nvSpPr>
        <p:spPr>
          <a:xfrm>
            <a:off x="4408344" y="2711079"/>
            <a:ext cx="2850900" cy="2813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b" bIns="2743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35"/>
          <p:cNvSpPr/>
          <p:nvPr/>
        </p:nvSpPr>
        <p:spPr>
          <a:xfrm>
            <a:off x="1557460" y="2711071"/>
            <a:ext cx="2850900" cy="569100"/>
          </a:xfrm>
          <a:prstGeom prst="roundRect">
            <a:avLst>
              <a:gd fmla="val 23517" name="adj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0" lIns="274300" spcFirstLastPara="1" rIns="27430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Set Up Structure | </a:t>
            </a:r>
            <a:r>
              <a:rPr b="1"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! + tab</a:t>
            </a:r>
            <a:endParaRPr b="1"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p35"/>
          <p:cNvSpPr/>
          <p:nvPr/>
        </p:nvSpPr>
        <p:spPr>
          <a:xfrm>
            <a:off x="1163550" y="4377675"/>
            <a:ext cx="2850900" cy="569100"/>
          </a:xfrm>
          <a:prstGeom prst="roundRect">
            <a:avLst>
              <a:gd fmla="val 23517" name="adj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0" lIns="18287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 tags | </a:t>
            </a:r>
            <a:r>
              <a:rPr b="1"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tagname + tab</a:t>
            </a:r>
            <a:endParaRPr b="1"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3" name="Google Shape;22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7991" y="3461821"/>
            <a:ext cx="1311566" cy="1311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4"/>
          <p:cNvSpPr txBox="1"/>
          <p:nvPr/>
        </p:nvSpPr>
        <p:spPr>
          <a:xfrm>
            <a:off x="1514475" y="1400304"/>
            <a:ext cx="9163200" cy="20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HERO SECTIONS &amp; CTA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CTA: Call to action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Above the fold: area of screen that can be seen before scrolling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20 conversion-boosting hero image website examples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29" name="Google Shape;229;p54"/>
          <p:cNvGrpSpPr/>
          <p:nvPr/>
        </p:nvGrpSpPr>
        <p:grpSpPr>
          <a:xfrm>
            <a:off x="2417697" y="3270466"/>
            <a:ext cx="7071596" cy="2825535"/>
            <a:chOff x="2417697" y="3270466"/>
            <a:chExt cx="7071596" cy="2825535"/>
          </a:xfrm>
        </p:grpSpPr>
        <p:pic>
          <p:nvPicPr>
            <p:cNvPr id="230" name="Google Shape;230;p54"/>
            <p:cNvPicPr preferRelativeResize="0"/>
            <p:nvPr/>
          </p:nvPicPr>
          <p:blipFill rotWithShape="1">
            <a:blip r:embed="rId4">
              <a:alphaModFix/>
            </a:blip>
            <a:srcRect b="47465" l="0" r="0" t="0"/>
            <a:stretch/>
          </p:blipFill>
          <p:spPr>
            <a:xfrm>
              <a:off x="2800349" y="3270466"/>
              <a:ext cx="6591302" cy="2825535"/>
            </a:xfrm>
            <a:custGeom>
              <a:rect b="b" l="l" r="r" t="t"/>
              <a:pathLst>
                <a:path extrusionOk="0" h="2825535" w="6591302">
                  <a:moveTo>
                    <a:pt x="0" y="0"/>
                  </a:moveTo>
                  <a:lnTo>
                    <a:pt x="6591302" y="0"/>
                  </a:lnTo>
                  <a:lnTo>
                    <a:pt x="6591302" y="2825535"/>
                  </a:lnTo>
                  <a:lnTo>
                    <a:pt x="0" y="2825535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31" name="Google Shape;231;p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2801736">
              <a:off x="2505075" y="4983916"/>
              <a:ext cx="1143000" cy="73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5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596314" y="4933330"/>
              <a:ext cx="892979" cy="8929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85"/>
          <p:cNvGrpSpPr/>
          <p:nvPr/>
        </p:nvGrpSpPr>
        <p:grpSpPr>
          <a:xfrm>
            <a:off x="762124" y="5900768"/>
            <a:ext cx="10668275" cy="384300"/>
            <a:chOff x="1112988" y="2520766"/>
            <a:chExt cx="9924900" cy="384300"/>
          </a:xfrm>
        </p:grpSpPr>
        <p:sp>
          <p:nvSpPr>
            <p:cNvPr id="238" name="Google Shape;238;p85"/>
            <p:cNvSpPr/>
            <p:nvPr/>
          </p:nvSpPr>
          <p:spPr>
            <a:xfrm>
              <a:off x="1112988" y="2520766"/>
              <a:ext cx="9924900" cy="384300"/>
            </a:xfrm>
            <a:prstGeom prst="roundRect">
              <a:avLst>
                <a:gd fmla="val 2351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0" lIns="2743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9" name="Google Shape;239;p85"/>
            <p:cNvSpPr txBox="1"/>
            <p:nvPr/>
          </p:nvSpPr>
          <p:spPr>
            <a:xfrm>
              <a:off x="1378595" y="2608298"/>
              <a:ext cx="2281200" cy="1848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CSS Background Img + Gradient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0" name="Google Shape;240;p85"/>
            <p:cNvSpPr txBox="1"/>
            <p:nvPr/>
          </p:nvSpPr>
          <p:spPr>
            <a:xfrm>
              <a:off x="3999162" y="2608298"/>
              <a:ext cx="6857100" cy="1692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u="sng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webdevetc</a:t>
              </a:r>
              <a:endParaRPr sz="1300">
                <a:solidFill>
                  <a:schemeClr val="lt1"/>
                </a:solidFill>
              </a:endParaRPr>
            </a:p>
          </p:txBody>
        </p:sp>
      </p:grpSp>
      <p:grpSp>
        <p:nvGrpSpPr>
          <p:cNvPr id="241" name="Google Shape;241;p85"/>
          <p:cNvGrpSpPr/>
          <p:nvPr/>
        </p:nvGrpSpPr>
        <p:grpSpPr>
          <a:xfrm>
            <a:off x="761861" y="2418814"/>
            <a:ext cx="10668275" cy="384300"/>
            <a:chOff x="1112988" y="2520766"/>
            <a:chExt cx="9924900" cy="384300"/>
          </a:xfrm>
        </p:grpSpPr>
        <p:sp>
          <p:nvSpPr>
            <p:cNvPr id="242" name="Google Shape;242;p85"/>
            <p:cNvSpPr/>
            <p:nvPr/>
          </p:nvSpPr>
          <p:spPr>
            <a:xfrm>
              <a:off x="1112988" y="2520766"/>
              <a:ext cx="9924900" cy="384300"/>
            </a:xfrm>
            <a:prstGeom prst="roundRect">
              <a:avLst>
                <a:gd fmla="val 2351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0" lIns="2743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3" name="Google Shape;243;p85"/>
            <p:cNvSpPr txBox="1"/>
            <p:nvPr/>
          </p:nvSpPr>
          <p:spPr>
            <a:xfrm>
              <a:off x="1378595" y="2608298"/>
              <a:ext cx="1990200" cy="1848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Default Element Styles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4" name="Google Shape;244;p85"/>
            <p:cNvSpPr txBox="1"/>
            <p:nvPr/>
          </p:nvSpPr>
          <p:spPr>
            <a:xfrm>
              <a:off x="3999162" y="2608298"/>
              <a:ext cx="6857100" cy="1692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u="sng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W3 Schools</a:t>
              </a:r>
              <a:endParaRPr sz="1300">
                <a:solidFill>
                  <a:schemeClr val="lt1"/>
                </a:solidFill>
              </a:endParaRPr>
            </a:p>
          </p:txBody>
        </p:sp>
      </p:grpSp>
      <p:sp>
        <p:nvSpPr>
          <p:cNvPr id="245" name="Google Shape;245;p85"/>
          <p:cNvSpPr txBox="1"/>
          <p:nvPr>
            <p:ph type="ctrTitle"/>
          </p:nvPr>
        </p:nvSpPr>
        <p:spPr>
          <a:xfrm>
            <a:off x="762000" y="609600"/>
            <a:ext cx="10668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</a:pPr>
            <a:r>
              <a:rPr lang="en-US"/>
              <a:t>Resources</a:t>
            </a:r>
            <a:endParaRPr/>
          </a:p>
        </p:txBody>
      </p:sp>
      <p:grpSp>
        <p:nvGrpSpPr>
          <p:cNvPr id="246" name="Google Shape;246;p85"/>
          <p:cNvGrpSpPr/>
          <p:nvPr/>
        </p:nvGrpSpPr>
        <p:grpSpPr>
          <a:xfrm>
            <a:off x="762049" y="3407164"/>
            <a:ext cx="10668435" cy="384360"/>
            <a:chOff x="1112988" y="2520766"/>
            <a:chExt cx="9925049" cy="384360"/>
          </a:xfrm>
        </p:grpSpPr>
        <p:sp>
          <p:nvSpPr>
            <p:cNvPr id="247" name="Google Shape;247;p85"/>
            <p:cNvSpPr/>
            <p:nvPr/>
          </p:nvSpPr>
          <p:spPr>
            <a:xfrm>
              <a:off x="1112988" y="2520766"/>
              <a:ext cx="9925049" cy="384360"/>
            </a:xfrm>
            <a:prstGeom prst="roundRect">
              <a:avLst>
                <a:gd fmla="val 2351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0" lIns="2743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8" name="Google Shape;248;p85"/>
            <p:cNvSpPr txBox="1"/>
            <p:nvPr/>
          </p:nvSpPr>
          <p:spPr>
            <a:xfrm>
              <a:off x="1378595" y="2608298"/>
              <a:ext cx="1990200" cy="1848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VS Code Shortcuts - Emmet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9" name="Google Shape;249;p85"/>
            <p:cNvSpPr txBox="1"/>
            <p:nvPr/>
          </p:nvSpPr>
          <p:spPr>
            <a:xfrm>
              <a:off x="3999162" y="2608298"/>
              <a:ext cx="6857100" cy="1692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u="sng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Dev.to</a:t>
              </a:r>
              <a:endParaRPr sz="1300">
                <a:solidFill>
                  <a:schemeClr val="lt1"/>
                </a:solidFill>
              </a:endParaRPr>
            </a:p>
          </p:txBody>
        </p:sp>
      </p:grpSp>
      <p:grpSp>
        <p:nvGrpSpPr>
          <p:cNvPr id="250" name="Google Shape;250;p85"/>
          <p:cNvGrpSpPr/>
          <p:nvPr/>
        </p:nvGrpSpPr>
        <p:grpSpPr>
          <a:xfrm>
            <a:off x="762049" y="1615939"/>
            <a:ext cx="10668275" cy="692812"/>
            <a:chOff x="1112988" y="1989497"/>
            <a:chExt cx="9924900" cy="477900"/>
          </a:xfrm>
        </p:grpSpPr>
        <p:sp>
          <p:nvSpPr>
            <p:cNvPr id="251" name="Google Shape;251;p85"/>
            <p:cNvSpPr/>
            <p:nvPr/>
          </p:nvSpPr>
          <p:spPr>
            <a:xfrm>
              <a:off x="1112988" y="1989497"/>
              <a:ext cx="9924900" cy="477900"/>
            </a:xfrm>
            <a:prstGeom prst="roundRect">
              <a:avLst>
                <a:gd fmla="val 2351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2743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2" name="Google Shape;252;p85"/>
            <p:cNvSpPr txBox="1"/>
            <p:nvPr/>
          </p:nvSpPr>
          <p:spPr>
            <a:xfrm>
              <a:off x="3989705" y="2162701"/>
              <a:ext cx="1321500" cy="1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Where it at</a:t>
              </a:r>
              <a:endPara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3" name="Google Shape;253;p85"/>
            <p:cNvSpPr txBox="1"/>
            <p:nvPr/>
          </p:nvSpPr>
          <p:spPr>
            <a:xfrm>
              <a:off x="1378591" y="2154519"/>
              <a:ext cx="1108500" cy="1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What it be</a:t>
              </a:r>
              <a:endPara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54" name="Google Shape;254;p85"/>
          <p:cNvGrpSpPr/>
          <p:nvPr/>
        </p:nvGrpSpPr>
        <p:grpSpPr>
          <a:xfrm>
            <a:off x="761861" y="2908474"/>
            <a:ext cx="10668275" cy="384300"/>
            <a:chOff x="1112988" y="2520766"/>
            <a:chExt cx="9924900" cy="384300"/>
          </a:xfrm>
        </p:grpSpPr>
        <p:sp>
          <p:nvSpPr>
            <p:cNvPr id="255" name="Google Shape;255;p85"/>
            <p:cNvSpPr/>
            <p:nvPr/>
          </p:nvSpPr>
          <p:spPr>
            <a:xfrm>
              <a:off x="1112988" y="2520766"/>
              <a:ext cx="9924900" cy="384300"/>
            </a:xfrm>
            <a:prstGeom prst="roundRect">
              <a:avLst>
                <a:gd fmla="val 2351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0" lIns="2743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6" name="Google Shape;256;p85"/>
            <p:cNvSpPr txBox="1"/>
            <p:nvPr/>
          </p:nvSpPr>
          <p:spPr>
            <a:xfrm>
              <a:off x="1378595" y="2608298"/>
              <a:ext cx="1990200" cy="1848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HTML Attribute Reference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7" name="Google Shape;257;p85"/>
            <p:cNvSpPr txBox="1"/>
            <p:nvPr/>
          </p:nvSpPr>
          <p:spPr>
            <a:xfrm>
              <a:off x="3999162" y="2608298"/>
              <a:ext cx="6857100" cy="1692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u="sng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W3 Schools</a:t>
              </a:r>
              <a:endParaRPr sz="1300">
                <a:solidFill>
                  <a:schemeClr val="lt1"/>
                </a:solidFill>
              </a:endParaRPr>
            </a:p>
          </p:txBody>
        </p:sp>
      </p:grpSp>
      <p:grpSp>
        <p:nvGrpSpPr>
          <p:cNvPr id="258" name="Google Shape;258;p85"/>
          <p:cNvGrpSpPr/>
          <p:nvPr/>
        </p:nvGrpSpPr>
        <p:grpSpPr>
          <a:xfrm>
            <a:off x="762124" y="3905914"/>
            <a:ext cx="10668275" cy="384300"/>
            <a:chOff x="1112988" y="2520766"/>
            <a:chExt cx="9924900" cy="384300"/>
          </a:xfrm>
        </p:grpSpPr>
        <p:sp>
          <p:nvSpPr>
            <p:cNvPr id="259" name="Google Shape;259;p85"/>
            <p:cNvSpPr/>
            <p:nvPr/>
          </p:nvSpPr>
          <p:spPr>
            <a:xfrm>
              <a:off x="1112988" y="2520766"/>
              <a:ext cx="9924900" cy="384300"/>
            </a:xfrm>
            <a:prstGeom prst="roundRect">
              <a:avLst>
                <a:gd fmla="val 2351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0" lIns="2743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0" name="Google Shape;260;p85"/>
            <p:cNvSpPr txBox="1"/>
            <p:nvPr/>
          </p:nvSpPr>
          <p:spPr>
            <a:xfrm>
              <a:off x="1378595" y="2608298"/>
              <a:ext cx="1990200" cy="1848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Format with Prettier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1" name="Google Shape;261;p85"/>
            <p:cNvSpPr txBox="1"/>
            <p:nvPr/>
          </p:nvSpPr>
          <p:spPr>
            <a:xfrm>
              <a:off x="3999162" y="2608298"/>
              <a:ext cx="6857100" cy="1692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u="sng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DigitalOcean</a:t>
              </a:r>
              <a:endParaRPr sz="1300">
                <a:solidFill>
                  <a:schemeClr val="lt1"/>
                </a:solidFill>
              </a:endParaRPr>
            </a:p>
          </p:txBody>
        </p:sp>
      </p:grpSp>
      <p:grpSp>
        <p:nvGrpSpPr>
          <p:cNvPr id="262" name="Google Shape;262;p85"/>
          <p:cNvGrpSpPr/>
          <p:nvPr/>
        </p:nvGrpSpPr>
        <p:grpSpPr>
          <a:xfrm>
            <a:off x="761849" y="4404614"/>
            <a:ext cx="10668275" cy="384300"/>
            <a:chOff x="1112988" y="2520766"/>
            <a:chExt cx="9924900" cy="384300"/>
          </a:xfrm>
        </p:grpSpPr>
        <p:sp>
          <p:nvSpPr>
            <p:cNvPr id="263" name="Google Shape;263;p85"/>
            <p:cNvSpPr/>
            <p:nvPr/>
          </p:nvSpPr>
          <p:spPr>
            <a:xfrm>
              <a:off x="1112988" y="2520766"/>
              <a:ext cx="9924900" cy="384300"/>
            </a:xfrm>
            <a:prstGeom prst="roundRect">
              <a:avLst>
                <a:gd fmla="val 2351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0" lIns="2743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4" name="Google Shape;264;p85"/>
            <p:cNvSpPr txBox="1"/>
            <p:nvPr/>
          </p:nvSpPr>
          <p:spPr>
            <a:xfrm>
              <a:off x="1378595" y="2608298"/>
              <a:ext cx="1990200" cy="1848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Live Reload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5" name="Google Shape;265;p85"/>
            <p:cNvSpPr txBox="1"/>
            <p:nvPr/>
          </p:nvSpPr>
          <p:spPr>
            <a:xfrm>
              <a:off x="3999162" y="2608298"/>
              <a:ext cx="6857100" cy="1692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u="sng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  <a:hlinkClick r:id="rId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freeCodeCamp</a:t>
              </a:r>
              <a:endParaRPr sz="1300">
                <a:solidFill>
                  <a:schemeClr val="lt1"/>
                </a:solidFill>
              </a:endParaRPr>
            </a:p>
          </p:txBody>
        </p:sp>
      </p:grpSp>
      <p:grpSp>
        <p:nvGrpSpPr>
          <p:cNvPr id="266" name="Google Shape;266;p85"/>
          <p:cNvGrpSpPr/>
          <p:nvPr/>
        </p:nvGrpSpPr>
        <p:grpSpPr>
          <a:xfrm>
            <a:off x="762124" y="4905518"/>
            <a:ext cx="10668275" cy="384300"/>
            <a:chOff x="1112988" y="2520766"/>
            <a:chExt cx="9924900" cy="384300"/>
          </a:xfrm>
        </p:grpSpPr>
        <p:sp>
          <p:nvSpPr>
            <p:cNvPr id="267" name="Google Shape;267;p85"/>
            <p:cNvSpPr/>
            <p:nvPr/>
          </p:nvSpPr>
          <p:spPr>
            <a:xfrm>
              <a:off x="1112988" y="2520766"/>
              <a:ext cx="9924900" cy="384300"/>
            </a:xfrm>
            <a:prstGeom prst="roundRect">
              <a:avLst>
                <a:gd fmla="val 2351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0" lIns="2743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8" name="Google Shape;268;p85"/>
            <p:cNvSpPr txBox="1"/>
            <p:nvPr/>
          </p:nvSpPr>
          <p:spPr>
            <a:xfrm>
              <a:off x="1378595" y="2608298"/>
              <a:ext cx="1990200" cy="1848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CSS Properties Reference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9" name="Google Shape;269;p85"/>
            <p:cNvSpPr txBox="1"/>
            <p:nvPr/>
          </p:nvSpPr>
          <p:spPr>
            <a:xfrm>
              <a:off x="3999162" y="2608298"/>
              <a:ext cx="6857100" cy="1692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u="sng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W3 Schools</a:t>
              </a:r>
              <a:endParaRPr sz="1300">
                <a:solidFill>
                  <a:schemeClr val="lt1"/>
                </a:solidFill>
              </a:endParaRPr>
            </a:p>
          </p:txBody>
        </p:sp>
      </p:grpSp>
      <p:grpSp>
        <p:nvGrpSpPr>
          <p:cNvPr id="270" name="Google Shape;270;p85"/>
          <p:cNvGrpSpPr/>
          <p:nvPr/>
        </p:nvGrpSpPr>
        <p:grpSpPr>
          <a:xfrm>
            <a:off x="762124" y="5406418"/>
            <a:ext cx="10668275" cy="384300"/>
            <a:chOff x="1112988" y="2520766"/>
            <a:chExt cx="9924900" cy="384300"/>
          </a:xfrm>
        </p:grpSpPr>
        <p:sp>
          <p:nvSpPr>
            <p:cNvPr id="271" name="Google Shape;271;p85"/>
            <p:cNvSpPr/>
            <p:nvPr/>
          </p:nvSpPr>
          <p:spPr>
            <a:xfrm>
              <a:off x="1112988" y="2520766"/>
              <a:ext cx="9924900" cy="384300"/>
            </a:xfrm>
            <a:prstGeom prst="roundRect">
              <a:avLst>
                <a:gd fmla="val 2351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0" lIns="2743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2" name="Google Shape;272;p85"/>
            <p:cNvSpPr txBox="1"/>
            <p:nvPr/>
          </p:nvSpPr>
          <p:spPr>
            <a:xfrm>
              <a:off x="1378595" y="2608298"/>
              <a:ext cx="1990200" cy="1848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CSS Selectors Reference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3" name="Google Shape;273;p85"/>
            <p:cNvSpPr txBox="1"/>
            <p:nvPr/>
          </p:nvSpPr>
          <p:spPr>
            <a:xfrm>
              <a:off x="3999162" y="2608298"/>
              <a:ext cx="6857100" cy="1692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u="sng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  <a:hlinkClick r:id="rId10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W3 Schools</a:t>
              </a:r>
              <a:endParaRPr sz="13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META">
      <a:dk1>
        <a:srgbClr val="000000"/>
      </a:dk1>
      <a:lt1>
        <a:srgbClr val="FFFFFF"/>
      </a:lt1>
      <a:dk2>
        <a:srgbClr val="212121"/>
      </a:dk2>
      <a:lt2>
        <a:srgbClr val="F2F2F2"/>
      </a:lt2>
      <a:accent1>
        <a:srgbClr val="6D37FF"/>
      </a:accent1>
      <a:accent2>
        <a:srgbClr val="46FFAF"/>
      </a:accent2>
      <a:accent3>
        <a:srgbClr val="FFDB00"/>
      </a:accent3>
      <a:accent4>
        <a:srgbClr val="000000"/>
      </a:accent4>
      <a:accent5>
        <a:srgbClr val="F2F2F2"/>
      </a:accent5>
      <a:accent6>
        <a:srgbClr val="F2F2F2"/>
      </a:accent6>
      <a:hlink>
        <a:srgbClr val="6D37FF"/>
      </a:hlink>
      <a:folHlink>
        <a:srgbClr val="46FF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2022-01-10T10:48:09Z</dcterms:created>
  <dc:creator>MNML</dc:creator>
</cp:coreProperties>
</file>