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Nunito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Poppins Medium"/>
      <p:regular r:id="rId35"/>
      <p:bold r:id="rId36"/>
      <p:italic r:id="rId37"/>
      <p:boldItalic r:id="rId38"/>
    </p:embeddedFont>
    <p:embeddedFont>
      <p:font typeface="Poppins SemiBold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j6M0Xv5qcpHhUKQYYfUmOFn7Bm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.fntdata"/><Relationship Id="rId20" Type="http://schemas.openxmlformats.org/officeDocument/2006/relationships/slide" Target="slides/slide16.xml"/><Relationship Id="rId42" Type="http://schemas.openxmlformats.org/officeDocument/2006/relationships/font" Target="fonts/PoppinsSemiBold-boldItalic.fntdata"/><Relationship Id="rId41" Type="http://schemas.openxmlformats.org/officeDocument/2006/relationships/font" Target="fonts/PoppinsSemiBold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customschemas.google.com/relationships/presentationmetadata" Target="meta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33" Type="http://schemas.openxmlformats.org/officeDocument/2006/relationships/font" Target="fonts/Poppins-italic.fntdata"/><Relationship Id="rId10" Type="http://schemas.openxmlformats.org/officeDocument/2006/relationships/slide" Target="slides/slide6.xml"/><Relationship Id="rId32" Type="http://schemas.openxmlformats.org/officeDocument/2006/relationships/font" Target="fonts/Poppins-bold.fntdata"/><Relationship Id="rId13" Type="http://schemas.openxmlformats.org/officeDocument/2006/relationships/slide" Target="slides/slide9.xml"/><Relationship Id="rId35" Type="http://schemas.openxmlformats.org/officeDocument/2006/relationships/font" Target="fonts/PoppinsMedium-regular.fntdata"/><Relationship Id="rId12" Type="http://schemas.openxmlformats.org/officeDocument/2006/relationships/slide" Target="slides/slide8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11.xml"/><Relationship Id="rId37" Type="http://schemas.openxmlformats.org/officeDocument/2006/relationships/font" Target="fonts/PoppinsMedium-italic.fntdata"/><Relationship Id="rId14" Type="http://schemas.openxmlformats.org/officeDocument/2006/relationships/slide" Target="slides/slide10.xml"/><Relationship Id="rId36" Type="http://schemas.openxmlformats.org/officeDocument/2006/relationships/font" Target="fonts/PoppinsMedium-bold.fntdata"/><Relationship Id="rId17" Type="http://schemas.openxmlformats.org/officeDocument/2006/relationships/slide" Target="slides/slide13.xml"/><Relationship Id="rId39" Type="http://schemas.openxmlformats.org/officeDocument/2006/relationships/font" Target="fonts/PoppinsSemiBold-regular.fntdata"/><Relationship Id="rId16" Type="http://schemas.openxmlformats.org/officeDocument/2006/relationships/slide" Target="slides/slide12.xml"/><Relationship Id="rId38" Type="http://schemas.openxmlformats.org/officeDocument/2006/relationships/font" Target="fonts/PoppinsMedium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57e26a2f6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2257e26a2f6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57e26a2f6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2257e26a2f6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57e26a2f6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2257e26a2f6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57e26a2f6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257e26a2f6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57e26a2f6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2257e26a2f6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57e26a2f6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2257e26a2f6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57e26a2f6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2257e26a2f6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57e26a2f6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2257e26a2f6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57e26a2f6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257e26a2f6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257e26a2f6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257e26a2f6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257e26a2f6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57e26a2f6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257e26a2f6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57e26a2f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257e26a2f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57e26a2f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257e26a2f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57e26a2f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257e26a2f6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2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02"/>
          <p:cNvSpPr/>
          <p:nvPr>
            <p:ph idx="2" type="pic"/>
          </p:nvPr>
        </p:nvSpPr>
        <p:spPr>
          <a:xfrm>
            <a:off x="0" y="-1"/>
            <a:ext cx="452813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7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07"/>
          <p:cNvSpPr/>
          <p:nvPr>
            <p:ph idx="2" type="pic"/>
          </p:nvPr>
        </p:nvSpPr>
        <p:spPr>
          <a:xfrm>
            <a:off x="4171950" y="762001"/>
            <a:ext cx="7258050" cy="5333999"/>
          </a:xfrm>
          <a:prstGeom prst="roundRect">
            <a:avLst>
              <a:gd fmla="val 625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09"/>
          <p:cNvSpPr txBox="1"/>
          <p:nvPr>
            <p:ph type="ctrTitle"/>
          </p:nvPr>
        </p:nvSpPr>
        <p:spPr>
          <a:xfrm>
            <a:off x="1298186" y="762000"/>
            <a:ext cx="10131814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9"/>
          <p:cNvSpPr/>
          <p:nvPr/>
        </p:nvSpPr>
        <p:spPr>
          <a:xfrm>
            <a:off x="762001" y="1819275"/>
            <a:ext cx="10667999" cy="4276725"/>
          </a:xfrm>
          <a:prstGeom prst="roundRect">
            <a:avLst>
              <a:gd fmla="val 823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0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10"/>
          <p:cNvSpPr txBox="1"/>
          <p:nvPr>
            <p:ph type="ctrTitle"/>
          </p:nvPr>
        </p:nvSpPr>
        <p:spPr>
          <a:xfrm>
            <a:off x="1473005" y="1485900"/>
            <a:ext cx="9245989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1"/>
          <p:cNvSpPr/>
          <p:nvPr>
            <p:ph idx="2" type="pic"/>
          </p:nvPr>
        </p:nvSpPr>
        <p:spPr>
          <a:xfrm>
            <a:off x="6516526" y="2537780"/>
            <a:ext cx="1849271" cy="355822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11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11"/>
          <p:cNvSpPr/>
          <p:nvPr>
            <p:ph idx="3" type="pic"/>
          </p:nvPr>
        </p:nvSpPr>
        <p:spPr>
          <a:xfrm>
            <a:off x="762001" y="3429001"/>
            <a:ext cx="4219574" cy="266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2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12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12"/>
          <p:cNvSpPr/>
          <p:nvPr>
            <p:ph idx="2" type="pic"/>
          </p:nvPr>
        </p:nvSpPr>
        <p:spPr>
          <a:xfrm>
            <a:off x="5269986" y="1645444"/>
            <a:ext cx="1652028" cy="3567112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4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14"/>
          <p:cNvSpPr/>
          <p:nvPr>
            <p:ph idx="2" type="pic"/>
          </p:nvPr>
        </p:nvSpPr>
        <p:spPr>
          <a:xfrm rot="-2361507">
            <a:off x="6564402" y="1323940"/>
            <a:ext cx="2520793" cy="5411991"/>
          </a:xfrm>
          <a:prstGeom prst="roundRect">
            <a:avLst>
              <a:gd fmla="val 10743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66" name="Google Shape;66;p114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5"/>
          <p:cNvSpPr/>
          <p:nvPr>
            <p:ph idx="2" type="pic"/>
          </p:nvPr>
        </p:nvSpPr>
        <p:spPr>
          <a:xfrm>
            <a:off x="2771193" y="762000"/>
            <a:ext cx="8658807" cy="5334000"/>
          </a:xfrm>
          <a:prstGeom prst="roundRect">
            <a:avLst>
              <a:gd fmla="val 4818" name="adj"/>
            </a:avLst>
          </a:prstGeom>
          <a:noFill/>
          <a:ln>
            <a:noFill/>
          </a:ln>
        </p:spPr>
      </p:sp>
      <p:sp>
        <p:nvSpPr>
          <p:cNvPr id="70" name="Google Shape;70;p115"/>
          <p:cNvSpPr/>
          <p:nvPr>
            <p:ph idx="3" type="pic"/>
          </p:nvPr>
        </p:nvSpPr>
        <p:spPr>
          <a:xfrm>
            <a:off x="3371558" y="2419350"/>
            <a:ext cx="5448883" cy="3079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6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16"/>
          <p:cNvSpPr/>
          <p:nvPr>
            <p:ph idx="2" type="pic"/>
          </p:nvPr>
        </p:nvSpPr>
        <p:spPr>
          <a:xfrm>
            <a:off x="762000" y="762000"/>
            <a:ext cx="8658807" cy="5334000"/>
          </a:xfrm>
          <a:prstGeom prst="roundRect">
            <a:avLst>
              <a:gd fmla="val 4818" name="adj"/>
            </a:avLst>
          </a:prstGeom>
          <a:noFill/>
          <a:ln>
            <a:noFill/>
          </a:ln>
        </p:spPr>
      </p:sp>
      <p:sp>
        <p:nvSpPr>
          <p:cNvPr id="74" name="Google Shape;74;p116"/>
          <p:cNvSpPr/>
          <p:nvPr>
            <p:ph idx="3" type="pic"/>
          </p:nvPr>
        </p:nvSpPr>
        <p:spPr>
          <a:xfrm>
            <a:off x="3171825" y="2419350"/>
            <a:ext cx="5448883" cy="3079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7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17"/>
          <p:cNvSpPr/>
          <p:nvPr>
            <p:ph idx="2" type="pic"/>
          </p:nvPr>
        </p:nvSpPr>
        <p:spPr>
          <a:xfrm>
            <a:off x="3891767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78" name="Google Shape;78;p117"/>
          <p:cNvSpPr/>
          <p:nvPr>
            <p:ph idx="3" type="pic"/>
          </p:nvPr>
        </p:nvSpPr>
        <p:spPr>
          <a:xfrm>
            <a:off x="6166062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79" name="Google Shape;79;p117"/>
          <p:cNvSpPr/>
          <p:nvPr>
            <p:ph idx="4" type="pic"/>
          </p:nvPr>
        </p:nvSpPr>
        <p:spPr>
          <a:xfrm>
            <a:off x="8440357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80" name="Google Shape;80;p117"/>
          <p:cNvSpPr/>
          <p:nvPr>
            <p:ph idx="5" type="pic"/>
          </p:nvPr>
        </p:nvSpPr>
        <p:spPr>
          <a:xfrm>
            <a:off x="10714652" y="1421018"/>
            <a:ext cx="1859904" cy="4015964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>
  <p:cSld name="35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9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19"/>
          <p:cNvSpPr/>
          <p:nvPr>
            <p:ph idx="2" type="pic"/>
          </p:nvPr>
        </p:nvSpPr>
        <p:spPr>
          <a:xfrm>
            <a:off x="1352550" y="1295400"/>
            <a:ext cx="3609975" cy="480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3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03"/>
          <p:cNvSpPr/>
          <p:nvPr>
            <p:ph idx="2" type="pic"/>
          </p:nvPr>
        </p:nvSpPr>
        <p:spPr>
          <a:xfrm>
            <a:off x="771524" y="762001"/>
            <a:ext cx="3343275" cy="5334000"/>
          </a:xfrm>
          <a:prstGeom prst="roundRect">
            <a:avLst>
              <a:gd fmla="val 8975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0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20"/>
          <p:cNvSpPr/>
          <p:nvPr>
            <p:ph idx="2" type="pic"/>
          </p:nvPr>
        </p:nvSpPr>
        <p:spPr>
          <a:xfrm>
            <a:off x="1603843" y="2593974"/>
            <a:ext cx="1320332" cy="2828925"/>
          </a:xfrm>
          <a:prstGeom prst="roundRect">
            <a:avLst>
              <a:gd fmla="val 11113" name="adj"/>
            </a:avLst>
          </a:prstGeom>
          <a:noFill/>
          <a:ln>
            <a:noFill/>
          </a:ln>
        </p:spPr>
      </p:sp>
      <p:sp>
        <p:nvSpPr>
          <p:cNvPr id="88" name="Google Shape;88;p120"/>
          <p:cNvSpPr/>
          <p:nvPr>
            <p:ph idx="3" type="pic"/>
          </p:nvPr>
        </p:nvSpPr>
        <p:spPr>
          <a:xfrm>
            <a:off x="3815322" y="762000"/>
            <a:ext cx="1874912" cy="3388996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20"/>
          <p:cNvSpPr/>
          <p:nvPr>
            <p:ph idx="4" type="pic"/>
          </p:nvPr>
        </p:nvSpPr>
        <p:spPr>
          <a:xfrm>
            <a:off x="6805826" y="2224089"/>
            <a:ext cx="1538074" cy="3309936"/>
          </a:xfrm>
          <a:prstGeom prst="roundRect">
            <a:avLst>
              <a:gd fmla="val 11113" name="adj"/>
            </a:avLst>
          </a:prstGeom>
          <a:noFill/>
          <a:ln>
            <a:noFill/>
          </a:ln>
        </p:spPr>
      </p:sp>
      <p:sp>
        <p:nvSpPr>
          <p:cNvPr id="90" name="Google Shape;90;p120"/>
          <p:cNvSpPr/>
          <p:nvPr>
            <p:ph idx="5" type="pic"/>
          </p:nvPr>
        </p:nvSpPr>
        <p:spPr>
          <a:xfrm>
            <a:off x="9241115" y="1203653"/>
            <a:ext cx="1796999" cy="3891837"/>
          </a:xfrm>
          <a:prstGeom prst="roundRect">
            <a:avLst>
              <a:gd fmla="val 11113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3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23"/>
          <p:cNvSpPr/>
          <p:nvPr>
            <p:ph idx="2" type="pic"/>
          </p:nvPr>
        </p:nvSpPr>
        <p:spPr>
          <a:xfrm>
            <a:off x="7781925" y="1228725"/>
            <a:ext cx="3019425" cy="413385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1D7FF"/>
          </a:solidFill>
          <a:ln>
            <a:noFill/>
          </a:ln>
        </p:spPr>
      </p:sp>
      <p:sp>
        <p:nvSpPr>
          <p:cNvPr id="94" name="Google Shape;94;p123"/>
          <p:cNvSpPr/>
          <p:nvPr>
            <p:ph idx="3" type="pic"/>
          </p:nvPr>
        </p:nvSpPr>
        <p:spPr>
          <a:xfrm>
            <a:off x="6315075" y="1824038"/>
            <a:ext cx="1785938" cy="3833812"/>
          </a:xfrm>
          <a:prstGeom prst="roundRect">
            <a:avLst>
              <a:gd fmla="val 8747" name="adj"/>
            </a:avLst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Slide">
  <p:cSld name="32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4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24"/>
          <p:cNvSpPr/>
          <p:nvPr>
            <p:ph idx="2" type="pic"/>
          </p:nvPr>
        </p:nvSpPr>
        <p:spPr>
          <a:xfrm>
            <a:off x="1421006" y="1636182"/>
            <a:ext cx="3585634" cy="35856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6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26"/>
          <p:cNvSpPr/>
          <p:nvPr>
            <p:ph idx="2" type="pic"/>
          </p:nvPr>
        </p:nvSpPr>
        <p:spPr>
          <a:xfrm>
            <a:off x="5876925" y="1466849"/>
            <a:ext cx="6315075" cy="5391151"/>
          </a:xfrm>
          <a:prstGeom prst="rect">
            <a:avLst/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>
  <p:cSld name="34_Title Slid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5"/>
          <p:cNvSpPr/>
          <p:nvPr/>
        </p:nvSpPr>
        <p:spPr>
          <a:xfrm>
            <a:off x="762001" y="1819275"/>
            <a:ext cx="10667999" cy="4276725"/>
          </a:xfrm>
          <a:prstGeom prst="roundRect">
            <a:avLst>
              <a:gd fmla="val 823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25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25"/>
          <p:cNvSpPr txBox="1"/>
          <p:nvPr>
            <p:ph type="ctrTitle"/>
          </p:nvPr>
        </p:nvSpPr>
        <p:spPr>
          <a:xfrm>
            <a:off x="1298186" y="762000"/>
            <a:ext cx="10131814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7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27"/>
          <p:cNvSpPr/>
          <p:nvPr>
            <p:ph idx="2" type="pic"/>
          </p:nvPr>
        </p:nvSpPr>
        <p:spPr>
          <a:xfrm>
            <a:off x="5286375" y="762002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  <p:sp>
        <p:nvSpPr>
          <p:cNvPr id="108" name="Google Shape;108;p127"/>
          <p:cNvSpPr/>
          <p:nvPr>
            <p:ph idx="3" type="pic"/>
          </p:nvPr>
        </p:nvSpPr>
        <p:spPr>
          <a:xfrm>
            <a:off x="8467724" y="762002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  <p:sp>
        <p:nvSpPr>
          <p:cNvPr id="109" name="Google Shape;109;p127"/>
          <p:cNvSpPr/>
          <p:nvPr>
            <p:ph idx="4" type="pic"/>
          </p:nvPr>
        </p:nvSpPr>
        <p:spPr>
          <a:xfrm>
            <a:off x="5286375" y="3530601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  <p:sp>
        <p:nvSpPr>
          <p:cNvPr id="110" name="Google Shape;110;p127"/>
          <p:cNvSpPr/>
          <p:nvPr>
            <p:ph idx="5" type="pic"/>
          </p:nvPr>
        </p:nvSpPr>
        <p:spPr>
          <a:xfrm>
            <a:off x="8467724" y="3530601"/>
            <a:ext cx="2962276" cy="1647824"/>
          </a:xfrm>
          <a:prstGeom prst="roundRect">
            <a:avLst>
              <a:gd fmla="val 2185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28"/>
          <p:cNvSpPr txBox="1"/>
          <p:nvPr>
            <p:ph type="ctrTitle"/>
          </p:nvPr>
        </p:nvSpPr>
        <p:spPr>
          <a:xfrm>
            <a:off x="762000" y="762000"/>
            <a:ext cx="10668000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8"/>
          <p:cNvSpPr/>
          <p:nvPr>
            <p:ph idx="2" type="pic"/>
          </p:nvPr>
        </p:nvSpPr>
        <p:spPr>
          <a:xfrm>
            <a:off x="771525" y="4009939"/>
            <a:ext cx="1686450" cy="2086062"/>
          </a:xfrm>
          <a:prstGeom prst="roundRect">
            <a:avLst>
              <a:gd fmla="val 15238" name="adj"/>
            </a:avLst>
          </a:prstGeom>
          <a:noFill/>
          <a:ln>
            <a:noFill/>
          </a:ln>
        </p:spPr>
      </p:sp>
      <p:sp>
        <p:nvSpPr>
          <p:cNvPr id="115" name="Google Shape;115;p128"/>
          <p:cNvSpPr/>
          <p:nvPr>
            <p:ph idx="3" type="pic"/>
          </p:nvPr>
        </p:nvSpPr>
        <p:spPr>
          <a:xfrm>
            <a:off x="771525" y="1719745"/>
            <a:ext cx="1686450" cy="2086062"/>
          </a:xfrm>
          <a:prstGeom prst="roundRect">
            <a:avLst>
              <a:gd fmla="val 1673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29"/>
          <p:cNvSpPr/>
          <p:nvPr>
            <p:ph idx="2" type="pic"/>
          </p:nvPr>
        </p:nvSpPr>
        <p:spPr>
          <a:xfrm>
            <a:off x="3452326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29"/>
          <p:cNvSpPr/>
          <p:nvPr>
            <p:ph idx="3" type="pic"/>
          </p:nvPr>
        </p:nvSpPr>
        <p:spPr>
          <a:xfrm>
            <a:off x="6142654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29"/>
          <p:cNvSpPr/>
          <p:nvPr>
            <p:ph idx="4" type="pic"/>
          </p:nvPr>
        </p:nvSpPr>
        <p:spPr>
          <a:xfrm>
            <a:off x="8832979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0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30"/>
          <p:cNvSpPr/>
          <p:nvPr>
            <p:ph idx="2" type="pic"/>
          </p:nvPr>
        </p:nvSpPr>
        <p:spPr>
          <a:xfrm>
            <a:off x="762001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30"/>
          <p:cNvSpPr/>
          <p:nvPr>
            <p:ph idx="3" type="pic"/>
          </p:nvPr>
        </p:nvSpPr>
        <p:spPr>
          <a:xfrm>
            <a:off x="3452326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30"/>
          <p:cNvSpPr/>
          <p:nvPr>
            <p:ph idx="4" type="pic"/>
          </p:nvPr>
        </p:nvSpPr>
        <p:spPr>
          <a:xfrm>
            <a:off x="6142654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30"/>
          <p:cNvSpPr/>
          <p:nvPr>
            <p:ph idx="5" type="pic"/>
          </p:nvPr>
        </p:nvSpPr>
        <p:spPr>
          <a:xfrm>
            <a:off x="8832979" y="1978090"/>
            <a:ext cx="2597018" cy="41179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1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31"/>
          <p:cNvSpPr/>
          <p:nvPr>
            <p:ph idx="2" type="pic"/>
          </p:nvPr>
        </p:nvSpPr>
        <p:spPr>
          <a:xfrm>
            <a:off x="7220082" y="858416"/>
            <a:ext cx="1849271" cy="4001132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08"/>
          <p:cNvSpPr/>
          <p:nvPr>
            <p:ph idx="2" type="pic"/>
          </p:nvPr>
        </p:nvSpPr>
        <p:spPr>
          <a:xfrm>
            <a:off x="1640534" y="4076700"/>
            <a:ext cx="1326405" cy="1761474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08"/>
          <p:cNvSpPr/>
          <p:nvPr>
            <p:ph idx="3" type="pic"/>
          </p:nvPr>
        </p:nvSpPr>
        <p:spPr>
          <a:xfrm>
            <a:off x="5447085" y="4107655"/>
            <a:ext cx="2472953" cy="1566864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08"/>
          <p:cNvSpPr/>
          <p:nvPr>
            <p:ph idx="4" type="pic"/>
          </p:nvPr>
        </p:nvSpPr>
        <p:spPr>
          <a:xfrm>
            <a:off x="762001" y="762001"/>
            <a:ext cx="2162174" cy="2177144"/>
          </a:xfrm>
          <a:prstGeom prst="roundRect">
            <a:avLst>
              <a:gd fmla="val 12285" name="adj"/>
            </a:avLst>
          </a:prstGeom>
          <a:noFill/>
          <a:ln>
            <a:noFill/>
          </a:ln>
        </p:spPr>
      </p:sp>
      <p:sp>
        <p:nvSpPr>
          <p:cNvPr id="24" name="Google Shape;24;p108"/>
          <p:cNvSpPr/>
          <p:nvPr>
            <p:ph idx="5" type="pic"/>
          </p:nvPr>
        </p:nvSpPr>
        <p:spPr>
          <a:xfrm>
            <a:off x="2688645" y="3193114"/>
            <a:ext cx="3475935" cy="17852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2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32"/>
          <p:cNvSpPr/>
          <p:nvPr>
            <p:ph idx="2" type="pic"/>
          </p:nvPr>
        </p:nvSpPr>
        <p:spPr>
          <a:xfrm>
            <a:off x="1771358" y="1409700"/>
            <a:ext cx="5448883" cy="3079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3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33"/>
          <p:cNvSpPr txBox="1"/>
          <p:nvPr>
            <p:ph type="ctrTitle"/>
          </p:nvPr>
        </p:nvSpPr>
        <p:spPr>
          <a:xfrm>
            <a:off x="1473005" y="762000"/>
            <a:ext cx="9245989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4"/>
          <p:cNvSpPr/>
          <p:nvPr>
            <p:ph idx="2" type="pic"/>
          </p:nvPr>
        </p:nvSpPr>
        <p:spPr>
          <a:xfrm>
            <a:off x="6108441" y="762000"/>
            <a:ext cx="2597019" cy="2597019"/>
          </a:xfrm>
          <a:prstGeom prst="roundRect">
            <a:avLst>
              <a:gd fmla="val 11853" name="adj"/>
            </a:avLst>
          </a:prstGeom>
          <a:noFill/>
          <a:ln>
            <a:noFill/>
          </a:ln>
        </p:spPr>
      </p:sp>
      <p:sp>
        <p:nvSpPr>
          <p:cNvPr id="138" name="Google Shape;138;p134"/>
          <p:cNvSpPr/>
          <p:nvPr>
            <p:ph idx="3" type="pic"/>
          </p:nvPr>
        </p:nvSpPr>
        <p:spPr>
          <a:xfrm>
            <a:off x="8832979" y="762000"/>
            <a:ext cx="2597019" cy="2597019"/>
          </a:xfrm>
          <a:prstGeom prst="roundRect">
            <a:avLst>
              <a:gd fmla="val 11853" name="adj"/>
            </a:avLst>
          </a:prstGeom>
          <a:noFill/>
          <a:ln>
            <a:noFill/>
          </a:ln>
        </p:spPr>
      </p:sp>
      <p:sp>
        <p:nvSpPr>
          <p:cNvPr id="139" name="Google Shape;139;p134"/>
          <p:cNvSpPr/>
          <p:nvPr>
            <p:ph idx="4" type="pic"/>
          </p:nvPr>
        </p:nvSpPr>
        <p:spPr>
          <a:xfrm>
            <a:off x="8832979" y="3498981"/>
            <a:ext cx="2597019" cy="2597019"/>
          </a:xfrm>
          <a:prstGeom prst="roundRect">
            <a:avLst>
              <a:gd fmla="val 11853" name="adj"/>
            </a:avLst>
          </a:prstGeom>
          <a:noFill/>
          <a:ln>
            <a:noFill/>
          </a:ln>
        </p:spPr>
      </p:sp>
      <p:sp>
        <p:nvSpPr>
          <p:cNvPr id="140" name="Google Shape;140;p134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>
  <p:cSld name="28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5"/>
          <p:cNvSpPr txBox="1"/>
          <p:nvPr>
            <p:ph idx="12" type="sldNum"/>
          </p:nvPr>
        </p:nvSpPr>
        <p:spPr>
          <a:xfrm>
            <a:off x="10663238" y="6311106"/>
            <a:ext cx="4016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35"/>
          <p:cNvSpPr/>
          <p:nvPr>
            <p:ph idx="2" type="pic"/>
          </p:nvPr>
        </p:nvSpPr>
        <p:spPr>
          <a:xfrm>
            <a:off x="4210050" y="1419225"/>
            <a:ext cx="3771900" cy="3771900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Slide">
  <p:cSld name="33_Title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7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37"/>
          <p:cNvSpPr/>
          <p:nvPr>
            <p:ph idx="2" type="pic"/>
          </p:nvPr>
        </p:nvSpPr>
        <p:spPr>
          <a:xfrm>
            <a:off x="1635138" y="1580008"/>
            <a:ext cx="1521187" cy="191979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137"/>
          <p:cNvSpPr/>
          <p:nvPr>
            <p:ph idx="3" type="pic"/>
          </p:nvPr>
        </p:nvSpPr>
        <p:spPr>
          <a:xfrm>
            <a:off x="3570280" y="1620987"/>
            <a:ext cx="2601539" cy="1831632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37"/>
          <p:cNvSpPr/>
          <p:nvPr>
            <p:ph idx="4" type="pic"/>
          </p:nvPr>
        </p:nvSpPr>
        <p:spPr>
          <a:xfrm>
            <a:off x="9247759" y="1620987"/>
            <a:ext cx="1404458" cy="1831632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37"/>
          <p:cNvSpPr/>
          <p:nvPr>
            <p:ph idx="5" type="pic"/>
          </p:nvPr>
        </p:nvSpPr>
        <p:spPr>
          <a:xfrm>
            <a:off x="6585774" y="1580008"/>
            <a:ext cx="1955811" cy="19251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2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122"/>
          <p:cNvSpPr/>
          <p:nvPr>
            <p:ph idx="2" type="pic"/>
          </p:nvPr>
        </p:nvSpPr>
        <p:spPr>
          <a:xfrm>
            <a:off x="2889160" y="2740802"/>
            <a:ext cx="310777" cy="312189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153" name="Google Shape;153;p122"/>
          <p:cNvSpPr/>
          <p:nvPr>
            <p:ph idx="3" type="pic"/>
          </p:nvPr>
        </p:nvSpPr>
        <p:spPr>
          <a:xfrm>
            <a:off x="8313412" y="2578080"/>
            <a:ext cx="310777" cy="312189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154" name="Google Shape;154;p122"/>
          <p:cNvSpPr/>
          <p:nvPr>
            <p:ph idx="4" type="pic"/>
          </p:nvPr>
        </p:nvSpPr>
        <p:spPr>
          <a:xfrm>
            <a:off x="6633174" y="1685926"/>
            <a:ext cx="676812" cy="679886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155" name="Google Shape;155;p122"/>
          <p:cNvSpPr/>
          <p:nvPr>
            <p:ph idx="5" type="pic"/>
          </p:nvPr>
        </p:nvSpPr>
        <p:spPr>
          <a:xfrm>
            <a:off x="9484342" y="3793556"/>
            <a:ext cx="676812" cy="679886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156" name="Google Shape;156;p122"/>
          <p:cNvSpPr/>
          <p:nvPr>
            <p:ph idx="6" type="pic"/>
          </p:nvPr>
        </p:nvSpPr>
        <p:spPr>
          <a:xfrm>
            <a:off x="5237804" y="2438959"/>
            <a:ext cx="676812" cy="679886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  <p:sp>
        <p:nvSpPr>
          <p:cNvPr id="157" name="Google Shape;157;p122"/>
          <p:cNvSpPr/>
          <p:nvPr>
            <p:ph idx="7" type="pic"/>
          </p:nvPr>
        </p:nvSpPr>
        <p:spPr>
          <a:xfrm>
            <a:off x="6543231" y="3517954"/>
            <a:ext cx="310777" cy="312189"/>
          </a:xfrm>
          <a:prstGeom prst="ellipse">
            <a:avLst/>
          </a:prstGeom>
          <a:solidFill>
            <a:srgbClr val="E1D7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6"/>
          <p:cNvSpPr/>
          <p:nvPr>
            <p:ph idx="2" type="pic"/>
          </p:nvPr>
        </p:nvSpPr>
        <p:spPr>
          <a:xfrm>
            <a:off x="762000" y="762001"/>
            <a:ext cx="7096124" cy="5334000"/>
          </a:xfrm>
          <a:prstGeom prst="roundRect">
            <a:avLst>
              <a:gd fmla="val 6022" name="adj"/>
            </a:avLst>
          </a:prstGeom>
          <a:noFill/>
          <a:ln>
            <a:noFill/>
          </a:ln>
        </p:spPr>
      </p:sp>
      <p:sp>
        <p:nvSpPr>
          <p:cNvPr id="160" name="Google Shape;160;p136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Slide">
  <p:cSld name="30_Title Slid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138"/>
          <p:cNvSpPr txBox="1"/>
          <p:nvPr>
            <p:ph type="ctrTitle"/>
          </p:nvPr>
        </p:nvSpPr>
        <p:spPr>
          <a:xfrm>
            <a:off x="1298186" y="762000"/>
            <a:ext cx="10131814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9"/>
          <p:cNvSpPr txBox="1"/>
          <p:nvPr>
            <p:ph type="ctrTitle"/>
          </p:nvPr>
        </p:nvSpPr>
        <p:spPr>
          <a:xfrm>
            <a:off x="762000" y="1122363"/>
            <a:ext cx="1066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39"/>
          <p:cNvSpPr txBox="1"/>
          <p:nvPr>
            <p:ph idx="1" type="subTitle"/>
          </p:nvPr>
        </p:nvSpPr>
        <p:spPr>
          <a:xfrm>
            <a:off x="762000" y="3602038"/>
            <a:ext cx="1066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139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Slide">
  <p:cSld name="29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1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Google Shape;27;p121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21"/>
          <p:cNvSpPr txBox="1"/>
          <p:nvPr>
            <p:ph type="ctrTitle"/>
          </p:nvPr>
        </p:nvSpPr>
        <p:spPr>
          <a:xfrm>
            <a:off x="1473005" y="1485900"/>
            <a:ext cx="9245989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6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06"/>
          <p:cNvSpPr/>
          <p:nvPr>
            <p:ph idx="2" type="pic"/>
          </p:nvPr>
        </p:nvSpPr>
        <p:spPr>
          <a:xfrm>
            <a:off x="762000" y="762001"/>
            <a:ext cx="10668000" cy="2533649"/>
          </a:xfrm>
          <a:prstGeom prst="roundRect">
            <a:avLst>
              <a:gd fmla="val 1160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8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18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3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13"/>
          <p:cNvSpPr txBox="1"/>
          <p:nvPr>
            <p:ph type="ctrTitle"/>
          </p:nvPr>
        </p:nvSpPr>
        <p:spPr>
          <a:xfrm>
            <a:off x="762000" y="762000"/>
            <a:ext cx="10668000" cy="61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4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4"/>
          <p:cNvSpPr/>
          <p:nvPr>
            <p:ph idx="2" type="pic"/>
          </p:nvPr>
        </p:nvSpPr>
        <p:spPr>
          <a:xfrm>
            <a:off x="771524" y="762001"/>
            <a:ext cx="5191126" cy="5334000"/>
          </a:xfrm>
          <a:prstGeom prst="roundRect">
            <a:avLst>
              <a:gd fmla="val 5672" name="adj"/>
            </a:avLst>
          </a:prstGeom>
          <a:noFill/>
          <a:ln>
            <a:noFill/>
          </a:ln>
        </p:spPr>
      </p:sp>
      <p:sp>
        <p:nvSpPr>
          <p:cNvPr id="41" name="Google Shape;41;p104"/>
          <p:cNvSpPr/>
          <p:nvPr>
            <p:ph idx="3" type="pic"/>
          </p:nvPr>
        </p:nvSpPr>
        <p:spPr>
          <a:xfrm>
            <a:off x="6238874" y="762001"/>
            <a:ext cx="5191126" cy="5334000"/>
          </a:xfrm>
          <a:prstGeom prst="roundRect">
            <a:avLst>
              <a:gd fmla="val 567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5"/>
          <p:cNvSpPr txBox="1"/>
          <p:nvPr>
            <p:ph idx="12" type="sldNum"/>
          </p:nvPr>
        </p:nvSpPr>
        <p:spPr>
          <a:xfrm>
            <a:off x="10888910" y="6356350"/>
            <a:ext cx="4648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05"/>
          <p:cNvSpPr/>
          <p:nvPr>
            <p:ph idx="2" type="pic"/>
          </p:nvPr>
        </p:nvSpPr>
        <p:spPr>
          <a:xfrm>
            <a:off x="0" y="0"/>
            <a:ext cx="69723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81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type="title"/>
          </p:nvPr>
        </p:nvSpPr>
        <p:spPr>
          <a:xfrm>
            <a:off x="762000" y="762000"/>
            <a:ext cx="10668000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b="1" i="0" sz="4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1"/>
          <p:cNvSpPr txBox="1"/>
          <p:nvPr>
            <p:ph idx="1" type="body"/>
          </p:nvPr>
        </p:nvSpPr>
        <p:spPr>
          <a:xfrm>
            <a:off x="762000" y="1825625"/>
            <a:ext cx="10668000" cy="371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01"/>
          <p:cNvSpPr txBox="1"/>
          <p:nvPr>
            <p:ph idx="12" type="sldNum"/>
          </p:nvPr>
        </p:nvSpPr>
        <p:spPr>
          <a:xfrm>
            <a:off x="10663238" y="6311106"/>
            <a:ext cx="4016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0">
          <p15:clr>
            <a:srgbClr val="F26B43"/>
          </p15:clr>
        </p15:guide>
        <p15:guide id="2" orient="horz" pos="480">
          <p15:clr>
            <a:srgbClr val="F26B43"/>
          </p15:clr>
        </p15:guide>
        <p15:guide id="3" pos="7200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ixabay.com/" TargetMode="External"/><Relationship Id="rId4" Type="http://schemas.openxmlformats.org/officeDocument/2006/relationships/hyperlink" Target="https://css-tricks.com/snippets/css/a-guide-to-flexbox/" TargetMode="External"/><Relationship Id="rId5" Type="http://schemas.openxmlformats.org/officeDocument/2006/relationships/hyperlink" Target="https://www.shopify.com/partners/blog/79940998-15-funny-lorem-ipsum-generators-to-shake-up-your-design-mockups" TargetMode="External"/><Relationship Id="rId6" Type="http://schemas.openxmlformats.org/officeDocument/2006/relationships/hyperlink" Target="https://css-tricks.com/7-practical-uses-for-the-before-and-after-pseudo-elements-in-css/" TargetMode="External"/><Relationship Id="rId7" Type="http://schemas.openxmlformats.org/officeDocument/2006/relationships/hyperlink" Target="https://css-tricks.com/almanac/properties/s/scrollbar/" TargetMode="External"/><Relationship Id="rId8" Type="http://schemas.openxmlformats.org/officeDocument/2006/relationships/hyperlink" Target="https://flukeout.github.i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3"/>
          <p:cNvPicPr preferRelativeResize="0"/>
          <p:nvPr/>
        </p:nvPicPr>
        <p:blipFill rotWithShape="1">
          <a:blip r:embed="rId3">
            <a:alphaModFix/>
          </a:blip>
          <a:srcRect b="61567" l="0" r="12903" t="0"/>
          <a:stretch/>
        </p:blipFill>
        <p:spPr>
          <a:xfrm>
            <a:off x="5210175" y="811212"/>
            <a:ext cx="6981825" cy="6046788"/>
          </a:xfrm>
          <a:custGeom>
            <a:rect b="b" l="l" r="r" t="t"/>
            <a:pathLst>
              <a:path extrusionOk="0" h="6046788" w="6981825">
                <a:moveTo>
                  <a:pt x="0" y="0"/>
                </a:moveTo>
                <a:lnTo>
                  <a:pt x="6981825" y="0"/>
                </a:lnTo>
                <a:lnTo>
                  <a:pt x="6981825" y="6046788"/>
                </a:lnTo>
                <a:lnTo>
                  <a:pt x="0" y="604678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3" name="Google Shape;173;p43"/>
          <p:cNvSpPr txBox="1"/>
          <p:nvPr/>
        </p:nvSpPr>
        <p:spPr>
          <a:xfrm>
            <a:off x="1600200" y="3675296"/>
            <a:ext cx="3432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What’s the importance of the “index” filename?</a:t>
            </a:r>
            <a:endParaRPr b="1" i="0" sz="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43"/>
          <p:cNvSpPr txBox="1"/>
          <p:nvPr/>
        </p:nvSpPr>
        <p:spPr>
          <a:xfrm>
            <a:off x="1600200" y="1581818"/>
            <a:ext cx="2499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Think about it…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4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19061" l="0" r="-5218" t="0"/>
          <a:stretch/>
        </p:blipFill>
        <p:spPr>
          <a:xfrm>
            <a:off x="5876925" y="1466850"/>
            <a:ext cx="8111400" cy="6419100"/>
          </a:xfrm>
          <a:prstGeom prst="roundRect">
            <a:avLst>
              <a:gd fmla="val 11356" name="adj"/>
            </a:avLst>
          </a:prstGeom>
          <a:solidFill>
            <a:srgbClr val="E1D7FF"/>
          </a:solidFill>
          <a:ln>
            <a:noFill/>
          </a:ln>
        </p:spPr>
      </p:pic>
      <p:sp>
        <p:nvSpPr>
          <p:cNvPr id="176" name="Google Shape;176;p43"/>
          <p:cNvSpPr txBox="1"/>
          <p:nvPr/>
        </p:nvSpPr>
        <p:spPr>
          <a:xfrm>
            <a:off x="1600200" y="5121350"/>
            <a:ext cx="217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index.html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/>
        </p:nvSpPr>
        <p:spPr>
          <a:xfrm>
            <a:off x="1620351" y="2848450"/>
            <a:ext cx="3518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HTML</a:t>
            </a:r>
            <a:endParaRPr sz="2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was review?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6205199" y="1541945"/>
            <a:ext cx="28677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Elements/Tags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Attributes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IDs &amp; Classes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Syntax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Semantics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index filename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ctrTitle"/>
          </p:nvPr>
        </p:nvSpPr>
        <p:spPr>
          <a:xfrm>
            <a:off x="303400" y="258725"/>
            <a:ext cx="67317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en-US"/>
              <a:t>HTML - Learned </a:t>
            </a:r>
            <a:r>
              <a:rPr lang="en-US" sz="1900"/>
              <a:t>(hopefully)</a:t>
            </a:r>
            <a:endParaRPr sz="1900"/>
          </a:p>
        </p:txBody>
      </p:sp>
      <p:sp>
        <p:nvSpPr>
          <p:cNvPr id="253" name="Google Shape;253;p35"/>
          <p:cNvSpPr/>
          <p:nvPr/>
        </p:nvSpPr>
        <p:spPr>
          <a:xfrm>
            <a:off x="7867092" y="960721"/>
            <a:ext cx="3386700" cy="569100"/>
          </a:xfrm>
          <a:prstGeom prst="roundRect">
            <a:avLst>
              <a:gd fmla="val 23517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probably won’t be writing plain old HTML as a developer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868090" y="1180083"/>
            <a:ext cx="3386700" cy="569100"/>
          </a:xfrm>
          <a:prstGeom prst="roundRect">
            <a:avLst>
              <a:gd fmla="val 23517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0" lIns="274300" spcFirstLastPara="1" rIns="27430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HTML is NOT a programming language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1025" y="3811100"/>
            <a:ext cx="2763375" cy="27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025" y="1045563"/>
            <a:ext cx="2763375" cy="267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875" y="2136275"/>
            <a:ext cx="3954752" cy="38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6">
            <a:alphaModFix/>
          </a:blip>
          <a:srcRect b="0" l="16663" r="17784" t="0"/>
          <a:stretch/>
        </p:blipFill>
        <p:spPr>
          <a:xfrm>
            <a:off x="7974425" y="1749175"/>
            <a:ext cx="31720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57e26a2f6_0_65"/>
          <p:cNvSpPr txBox="1"/>
          <p:nvPr/>
        </p:nvSpPr>
        <p:spPr>
          <a:xfrm>
            <a:off x="1096500" y="1222875"/>
            <a:ext cx="8475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n-US" sz="2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Without JSX</a:t>
            </a:r>
            <a:endParaRPr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4" name="Google Shape;264;g2257e26a2f6_0_65"/>
          <p:cNvSpPr txBox="1"/>
          <p:nvPr/>
        </p:nvSpPr>
        <p:spPr>
          <a:xfrm>
            <a:off x="1096500" y="1776400"/>
            <a:ext cx="8800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0077A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myElement </a:t>
            </a:r>
            <a:r>
              <a:rPr b="1" i="0" lang="en-US" sz="1650" u="none" cap="none" strike="noStrike">
                <a:solidFill>
                  <a:srgbClr val="9A6E3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React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i="0" lang="en-US" sz="1650" u="none" cap="none" strike="noStrike">
                <a:solidFill>
                  <a:srgbClr val="DD4A6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createElement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650" u="none" cap="none" strike="noStrike">
                <a:solidFill>
                  <a:srgbClr val="6699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'h1'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{},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50" u="none" cap="none" strike="noStrike">
                <a:solidFill>
                  <a:srgbClr val="6699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'I do not use JSX!'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257e26a2f6_0_65"/>
          <p:cNvSpPr txBox="1"/>
          <p:nvPr/>
        </p:nvSpPr>
        <p:spPr>
          <a:xfrm>
            <a:off x="1096500" y="2813388"/>
            <a:ext cx="6598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n-US" sz="25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With JSX</a:t>
            </a:r>
            <a:endParaRPr i="0" sz="25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6" name="Google Shape;266;g2257e26a2f6_0_65"/>
          <p:cNvSpPr txBox="1"/>
          <p:nvPr/>
        </p:nvSpPr>
        <p:spPr>
          <a:xfrm>
            <a:off x="1096500" y="3382800"/>
            <a:ext cx="87060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0077A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myElement </a:t>
            </a:r>
            <a:r>
              <a:rPr b="1" i="0" lang="en-US" sz="1650" u="none" cap="none" strike="noStrike">
                <a:solidFill>
                  <a:srgbClr val="9A6E3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i="0" lang="en-US" sz="1650" u="none" cap="none" strike="noStrike">
                <a:solidFill>
                  <a:srgbClr val="99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 Love JSX!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b="1" i="0" lang="en-US" sz="1650" u="none" cap="none" strike="noStrike">
                <a:solidFill>
                  <a:srgbClr val="99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&gt;;</a:t>
            </a:r>
            <a:endParaRPr b="1" i="0" sz="1650" u="none" cap="none" strike="noStrike"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sz="1650"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sz="1650"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sz="1650"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then …</a:t>
            </a:r>
            <a:endParaRPr sz="2350">
              <a:solidFill>
                <a:schemeClr val="lt1"/>
              </a:solidFill>
              <a:highlight>
                <a:srgbClr val="FFFFFF"/>
              </a:highlight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0077A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root </a:t>
            </a:r>
            <a:r>
              <a:rPr b="1" i="0" lang="en-US" sz="1650" u="none" cap="none" strike="noStrike">
                <a:solidFill>
                  <a:srgbClr val="9A6E3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ReactDOM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i="0" lang="en-US" sz="1650" u="none" cap="none" strike="noStrike">
                <a:solidFill>
                  <a:srgbClr val="DD4A6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createRoot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document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i="0" lang="en-US" sz="1650" u="none" cap="none" strike="noStrike">
                <a:solidFill>
                  <a:srgbClr val="DD4A6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getElementById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650" u="none" cap="none" strike="noStrike">
                <a:solidFill>
                  <a:srgbClr val="6699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'root'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endParaRPr b="1" i="0" sz="1650" u="none" cap="none" strike="noStrike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152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root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i="0" lang="en-US" sz="1650" u="none" cap="none" strike="noStrike">
                <a:solidFill>
                  <a:srgbClr val="DD4A6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render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6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myElement</a:t>
            </a:r>
            <a:r>
              <a:rPr b="1" i="0" lang="en-US" sz="165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i="0" sz="1650" u="none" cap="none" strike="noStrike"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257e26a2f6_0_83"/>
          <p:cNvSpPr txBox="1"/>
          <p:nvPr/>
        </p:nvSpPr>
        <p:spPr>
          <a:xfrm>
            <a:off x="1620351" y="2848450"/>
            <a:ext cx="351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Text Editors</a:t>
            </a:r>
            <a:endParaRPr sz="28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did we review?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257e26a2f6_0_83"/>
          <p:cNvSpPr txBox="1"/>
          <p:nvPr/>
        </p:nvSpPr>
        <p:spPr>
          <a:xfrm>
            <a:off x="6205199" y="1541945"/>
            <a:ext cx="28677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Autocomplete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Find and replace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Live reload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Find within dir/file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Prettify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Live Share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57e26a2f6_0_88"/>
          <p:cNvSpPr txBox="1"/>
          <p:nvPr/>
        </p:nvSpPr>
        <p:spPr>
          <a:xfrm>
            <a:off x="1239351" y="1934050"/>
            <a:ext cx="351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C4AFFF"/>
                </a:solidFill>
                <a:latin typeface="Poppins"/>
                <a:ea typeface="Poppins"/>
                <a:cs typeface="Poppins"/>
                <a:sym typeface="Poppins"/>
              </a:rPr>
              <a:t>Chrome Dev Tools</a:t>
            </a:r>
            <a:endParaRPr sz="2800">
              <a:solidFill>
                <a:srgbClr val="C4A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did we review?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257e26a2f6_0_88"/>
          <p:cNvSpPr txBox="1"/>
          <p:nvPr/>
        </p:nvSpPr>
        <p:spPr>
          <a:xfrm>
            <a:off x="6205201" y="1465750"/>
            <a:ext cx="4569000" cy="3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to open (duh)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to select an item for inspection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CSS Selector breadcrumb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Device emulator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Flexbox + Grid inspector popup tool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g2257e26a2f6_0_88"/>
          <p:cNvSpPr txBox="1"/>
          <p:nvPr/>
        </p:nvSpPr>
        <p:spPr>
          <a:xfrm>
            <a:off x="1239350" y="3996050"/>
            <a:ext cx="4182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Maybe new: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-US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Can move inspector window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-US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Box model inspector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-US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User agent stylesheet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57e26a2f6_0_74"/>
          <p:cNvSpPr txBox="1"/>
          <p:nvPr/>
        </p:nvSpPr>
        <p:spPr>
          <a:xfrm>
            <a:off x="1620351" y="2848450"/>
            <a:ext cx="3518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CSS</a:t>
            </a:r>
            <a:endParaRPr sz="2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was review?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257e26a2f6_0_74"/>
          <p:cNvSpPr txBox="1"/>
          <p:nvPr/>
        </p:nvSpPr>
        <p:spPr>
          <a:xfrm>
            <a:off x="6187476" y="1007550"/>
            <a:ext cx="4905900" cy="48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Default styles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Syntax pattern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Properties &amp; values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Media queries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Inline, embedded, external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Positioning &amp; z-index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IDs vs classes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CSS reset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57e26a2f6_0_94"/>
          <p:cNvSpPr/>
          <p:nvPr/>
        </p:nvSpPr>
        <p:spPr>
          <a:xfrm>
            <a:off x="537550" y="1828800"/>
            <a:ext cx="2687700" cy="740400"/>
          </a:xfrm>
          <a:prstGeom prst="roundRect">
            <a:avLst>
              <a:gd fmla="val 1539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274300" spcFirstLastPara="1" rIns="2743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Specificity waterfall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g2257e26a2f6_0_94"/>
          <p:cNvSpPr/>
          <p:nvPr/>
        </p:nvSpPr>
        <p:spPr>
          <a:xfrm>
            <a:off x="537550" y="2938150"/>
            <a:ext cx="2687700" cy="740400"/>
          </a:xfrm>
          <a:prstGeom prst="roundRect">
            <a:avLst>
              <a:gd fmla="val 1539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274300" spcFirstLastPara="1" rIns="2743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will likely not be writing plain CSS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g2257e26a2f6_0_94"/>
          <p:cNvSpPr/>
          <p:nvPr/>
        </p:nvSpPr>
        <p:spPr>
          <a:xfrm>
            <a:off x="537550" y="4123700"/>
            <a:ext cx="2687700" cy="740400"/>
          </a:xfrm>
          <a:prstGeom prst="roundRect">
            <a:avLst>
              <a:gd fmla="val 1539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274300" spcFirstLastPara="1" rIns="2743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Advanced selectors &amp; functions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3" name="Google Shape;293;g2257e26a2f6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2250" y="1169550"/>
            <a:ext cx="7714602" cy="428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2257e26a2f6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50" y="1219990"/>
            <a:ext cx="10533299" cy="4418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57e26a2f6_0_132"/>
          <p:cNvSpPr txBox="1"/>
          <p:nvPr/>
        </p:nvSpPr>
        <p:spPr>
          <a:xfrm>
            <a:off x="1807525" y="859475"/>
            <a:ext cx="7035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CSS Advanced Selectors</a:t>
            </a:r>
            <a:endParaRPr b="1" sz="39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g2257e26a2f6_0_132"/>
          <p:cNvSpPr txBox="1"/>
          <p:nvPr/>
        </p:nvSpPr>
        <p:spPr>
          <a:xfrm>
            <a:off x="1967025" y="2177700"/>
            <a:ext cx="4908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Descendant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Element + operator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Attribute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Pseudo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Functions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257e26a2f6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195388"/>
            <a:ext cx="838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257e26a2f6_0_115"/>
          <p:cNvSpPr txBox="1"/>
          <p:nvPr/>
        </p:nvSpPr>
        <p:spPr>
          <a:xfrm>
            <a:off x="1807525" y="402275"/>
            <a:ext cx="232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SASS</a:t>
            </a:r>
            <a:endParaRPr b="1" sz="3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/>
          <p:nvPr/>
        </p:nvSpPr>
        <p:spPr>
          <a:xfrm>
            <a:off x="0" y="0"/>
            <a:ext cx="772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7248525" y="0"/>
            <a:ext cx="4943475" cy="6857998"/>
          </a:xfrm>
          <a:prstGeom prst="roundRect">
            <a:avLst>
              <a:gd fmla="val 703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7248524" y="0"/>
            <a:ext cx="4943400" cy="6858000"/>
          </a:xfrm>
          <a:prstGeom prst="roundRect">
            <a:avLst>
              <a:gd fmla="val 703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7684778" y="440438"/>
            <a:ext cx="277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DAY </a:t>
            </a:r>
            <a:r>
              <a:rPr b="1"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1144100" y="648000"/>
            <a:ext cx="6617700" cy="55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“index” significance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Background images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 fonts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Hover effects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 patterns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Flexbox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Centering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Rows and columns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Responsiveness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Spacing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Advanced CSS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Pseudo selectors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Advanced selectors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Var function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Positioning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57e26a2f6_0_121"/>
          <p:cNvSpPr txBox="1"/>
          <p:nvPr/>
        </p:nvSpPr>
        <p:spPr>
          <a:xfrm>
            <a:off x="1807525" y="402275"/>
            <a:ext cx="232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Vuetify</a:t>
            </a:r>
            <a:endParaRPr b="1" sz="3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6" name="Google Shape;316;g2257e26a2f6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525" y="1250001"/>
            <a:ext cx="6911175" cy="52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2257e26a2f6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9496" y="-219350"/>
            <a:ext cx="12614150" cy="74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85"/>
          <p:cNvGrpSpPr/>
          <p:nvPr/>
        </p:nvGrpSpPr>
        <p:grpSpPr>
          <a:xfrm>
            <a:off x="761861" y="2418814"/>
            <a:ext cx="10668275" cy="384300"/>
            <a:chOff x="1112988" y="2520766"/>
            <a:chExt cx="9924900" cy="384300"/>
          </a:xfrm>
        </p:grpSpPr>
        <p:sp>
          <p:nvSpPr>
            <p:cNvPr id="328" name="Google Shape;328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9" name="Google Shape;329;p85"/>
            <p:cNvSpPr txBox="1"/>
            <p:nvPr/>
          </p:nvSpPr>
          <p:spPr>
            <a:xfrm>
              <a:off x="1378584" y="2608302"/>
              <a:ext cx="29328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Free Images - also Pexels, Unsplash, …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85"/>
            <p:cNvSpPr txBox="1"/>
            <p:nvPr/>
          </p:nvSpPr>
          <p:spPr>
            <a:xfrm>
              <a:off x="4637167" y="2608302"/>
              <a:ext cx="5741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Pixabay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85"/>
          <p:cNvSpPr txBox="1"/>
          <p:nvPr>
            <p:ph type="ctrTitle"/>
          </p:nvPr>
        </p:nvSpPr>
        <p:spPr>
          <a:xfrm>
            <a:off x="762000" y="609600"/>
            <a:ext cx="10668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en-US"/>
              <a:t>Resources</a:t>
            </a:r>
            <a:endParaRPr/>
          </a:p>
        </p:txBody>
      </p:sp>
      <p:grpSp>
        <p:nvGrpSpPr>
          <p:cNvPr id="332" name="Google Shape;332;p85"/>
          <p:cNvGrpSpPr/>
          <p:nvPr/>
        </p:nvGrpSpPr>
        <p:grpSpPr>
          <a:xfrm>
            <a:off x="762049" y="1615939"/>
            <a:ext cx="10668275" cy="692812"/>
            <a:chOff x="1112988" y="1989497"/>
            <a:chExt cx="9924900" cy="477900"/>
          </a:xfrm>
        </p:grpSpPr>
        <p:sp>
          <p:nvSpPr>
            <p:cNvPr id="333" name="Google Shape;333;p85"/>
            <p:cNvSpPr/>
            <p:nvPr/>
          </p:nvSpPr>
          <p:spPr>
            <a:xfrm>
              <a:off x="1112988" y="1989497"/>
              <a:ext cx="9924900" cy="477900"/>
            </a:xfrm>
            <a:prstGeom prst="roundRect">
              <a:avLst>
                <a:gd fmla="val 2351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85"/>
            <p:cNvSpPr txBox="1"/>
            <p:nvPr/>
          </p:nvSpPr>
          <p:spPr>
            <a:xfrm>
              <a:off x="4556828" y="2162701"/>
              <a:ext cx="13215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Where it at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85"/>
            <p:cNvSpPr txBox="1"/>
            <p:nvPr/>
          </p:nvSpPr>
          <p:spPr>
            <a:xfrm>
              <a:off x="1378591" y="2154519"/>
              <a:ext cx="1108500" cy="1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What it be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36" name="Google Shape;336;p85"/>
          <p:cNvGrpSpPr/>
          <p:nvPr/>
        </p:nvGrpSpPr>
        <p:grpSpPr>
          <a:xfrm>
            <a:off x="762061" y="2930910"/>
            <a:ext cx="10668275" cy="384300"/>
            <a:chOff x="1112988" y="2520766"/>
            <a:chExt cx="9924900" cy="384300"/>
          </a:xfrm>
        </p:grpSpPr>
        <p:sp>
          <p:nvSpPr>
            <p:cNvPr id="337" name="Google Shape;337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85"/>
            <p:cNvSpPr txBox="1"/>
            <p:nvPr/>
          </p:nvSpPr>
          <p:spPr>
            <a:xfrm>
              <a:off x="1378584" y="2608302"/>
              <a:ext cx="29328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Full Flexbox Reference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85"/>
            <p:cNvSpPr txBox="1"/>
            <p:nvPr/>
          </p:nvSpPr>
          <p:spPr>
            <a:xfrm>
              <a:off x="4637167" y="2608302"/>
              <a:ext cx="5741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CSS Tricks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85"/>
          <p:cNvGrpSpPr/>
          <p:nvPr/>
        </p:nvGrpSpPr>
        <p:grpSpPr>
          <a:xfrm>
            <a:off x="761861" y="3478427"/>
            <a:ext cx="10668275" cy="384300"/>
            <a:chOff x="1112988" y="2520766"/>
            <a:chExt cx="9924900" cy="384300"/>
          </a:xfrm>
        </p:grpSpPr>
        <p:sp>
          <p:nvSpPr>
            <p:cNvPr id="341" name="Google Shape;341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85"/>
            <p:cNvSpPr txBox="1"/>
            <p:nvPr/>
          </p:nvSpPr>
          <p:spPr>
            <a:xfrm>
              <a:off x="1378584" y="2608302"/>
              <a:ext cx="29328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Lorem Ipsum Flavors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85"/>
            <p:cNvSpPr txBox="1"/>
            <p:nvPr/>
          </p:nvSpPr>
          <p:spPr>
            <a:xfrm>
              <a:off x="4637167" y="2608302"/>
              <a:ext cx="5741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Shopify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85"/>
          <p:cNvGrpSpPr/>
          <p:nvPr/>
        </p:nvGrpSpPr>
        <p:grpSpPr>
          <a:xfrm>
            <a:off x="761861" y="4025952"/>
            <a:ext cx="10668275" cy="384300"/>
            <a:chOff x="1112988" y="2520766"/>
            <a:chExt cx="9924900" cy="384300"/>
          </a:xfrm>
        </p:grpSpPr>
        <p:sp>
          <p:nvSpPr>
            <p:cNvPr id="345" name="Google Shape;345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85"/>
            <p:cNvSpPr txBox="1"/>
            <p:nvPr/>
          </p:nvSpPr>
          <p:spPr>
            <a:xfrm>
              <a:off x="1378584" y="2608302"/>
              <a:ext cx="29328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Before &amp; After Pseudo selectors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85"/>
            <p:cNvSpPr txBox="1"/>
            <p:nvPr/>
          </p:nvSpPr>
          <p:spPr>
            <a:xfrm>
              <a:off x="4637167" y="2608302"/>
              <a:ext cx="5741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CSS Tricks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85"/>
          <p:cNvGrpSpPr/>
          <p:nvPr/>
        </p:nvGrpSpPr>
        <p:grpSpPr>
          <a:xfrm>
            <a:off x="761861" y="4571364"/>
            <a:ext cx="10668275" cy="384300"/>
            <a:chOff x="1112988" y="2520766"/>
            <a:chExt cx="9924900" cy="384300"/>
          </a:xfrm>
        </p:grpSpPr>
        <p:sp>
          <p:nvSpPr>
            <p:cNvPr id="349" name="Google Shape;349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85"/>
            <p:cNvSpPr txBox="1"/>
            <p:nvPr/>
          </p:nvSpPr>
          <p:spPr>
            <a:xfrm>
              <a:off x="1378584" y="2608302"/>
              <a:ext cx="29328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Custom Scrollbar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85"/>
            <p:cNvSpPr txBox="1"/>
            <p:nvPr/>
          </p:nvSpPr>
          <p:spPr>
            <a:xfrm>
              <a:off x="4637167" y="2608302"/>
              <a:ext cx="5741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CSS Tricks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85"/>
          <p:cNvGrpSpPr/>
          <p:nvPr/>
        </p:nvGrpSpPr>
        <p:grpSpPr>
          <a:xfrm>
            <a:off x="761861" y="5116789"/>
            <a:ext cx="10668275" cy="384300"/>
            <a:chOff x="1112988" y="2520766"/>
            <a:chExt cx="9924900" cy="384300"/>
          </a:xfrm>
        </p:grpSpPr>
        <p:sp>
          <p:nvSpPr>
            <p:cNvPr id="353" name="Google Shape;353;p85"/>
            <p:cNvSpPr/>
            <p:nvPr/>
          </p:nvSpPr>
          <p:spPr>
            <a:xfrm>
              <a:off x="1112988" y="2520766"/>
              <a:ext cx="9924900" cy="384300"/>
            </a:xfrm>
            <a:prstGeom prst="roundRect">
              <a:avLst>
                <a:gd fmla="val 2351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0" lIns="2743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85"/>
            <p:cNvSpPr txBox="1"/>
            <p:nvPr/>
          </p:nvSpPr>
          <p:spPr>
            <a:xfrm>
              <a:off x="1378584" y="2608302"/>
              <a:ext cx="2932800" cy="1848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CSS Practice Game</a:t>
              </a:r>
              <a:endPara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85"/>
            <p:cNvSpPr txBox="1"/>
            <p:nvPr/>
          </p:nvSpPr>
          <p:spPr>
            <a:xfrm>
              <a:off x="4637167" y="2608302"/>
              <a:ext cx="5741100" cy="16920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u="sng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Flukeout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550" y="1009650"/>
            <a:ext cx="86148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2257e26a2f6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7663" y="1009650"/>
            <a:ext cx="726233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257e26a2f6_0_2"/>
          <p:cNvSpPr txBox="1"/>
          <p:nvPr/>
        </p:nvSpPr>
        <p:spPr>
          <a:xfrm>
            <a:off x="1169575" y="1943700"/>
            <a:ext cx="39519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follow patterns and conventions to promote familiar and smooth user experiences - we will talk about ways to be unique and get “outside” the box after we master this.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257e26a2f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825" y="3355950"/>
            <a:ext cx="6017550" cy="29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257e26a2f6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175" y="66308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257e26a2f6_0_7"/>
          <p:cNvSpPr txBox="1"/>
          <p:nvPr/>
        </p:nvSpPr>
        <p:spPr>
          <a:xfrm>
            <a:off x="3756825" y="872750"/>
            <a:ext cx="6964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Device screens and windows are all boxes</a:t>
            </a:r>
            <a:endParaRPr sz="2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When you are doing web development, HAVE TO THINK INSIDE THE BOXES</a:t>
            </a:r>
            <a:endParaRPr sz="2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1371616" y="1999516"/>
            <a:ext cx="191398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Why should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care?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1371623" y="4297850"/>
            <a:ext cx="4122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AutoNum type="arabicPeriod"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Horizontal stacking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AutoNum type="arabicPeriod"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Super responsive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AutoNum type="arabicPeriod"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Vertical &amp; </a:t>
            </a: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Horizontal centering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AutoNum type="arabicPeriod"/>
            </a:pPr>
            <a:r>
              <a:rPr lang="en-U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Spacing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1" name="Google Shape;211;p19"/>
          <p:cNvCxnSpPr/>
          <p:nvPr/>
        </p:nvCxnSpPr>
        <p:spPr>
          <a:xfrm>
            <a:off x="1371616" y="3956179"/>
            <a:ext cx="1913985" cy="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2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19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0" r="2477" t="0"/>
          <a:stretch/>
        </p:blipFill>
        <p:spPr>
          <a:xfrm>
            <a:off x="4155800" y="956925"/>
            <a:ext cx="7714500" cy="3632700"/>
          </a:xfrm>
          <a:prstGeom prst="roundRect">
            <a:avLst>
              <a:gd fmla="val 10416" name="adj"/>
            </a:avLst>
          </a:prstGeom>
          <a:solidFill>
            <a:schemeClr val="accent1"/>
          </a:solidFill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1268840" y="3625425"/>
            <a:ext cx="21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95%ish formatting</a:t>
            </a:r>
            <a:endParaRPr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 p14:dur="8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/>
          <p:nvPr/>
        </p:nvSpPr>
        <p:spPr>
          <a:xfrm>
            <a:off x="762001" y="761999"/>
            <a:ext cx="10667999" cy="5334001"/>
          </a:xfrm>
          <a:prstGeom prst="roundRect">
            <a:avLst>
              <a:gd fmla="val 890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3108950" spcFirstLastPara="1" rIns="7315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51"/>
          <p:cNvSpPr/>
          <p:nvPr/>
        </p:nvSpPr>
        <p:spPr>
          <a:xfrm>
            <a:off x="8712534" y="2383207"/>
            <a:ext cx="2258632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Row</a:t>
            </a:r>
            <a:endParaRPr b="1" sz="4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Layout</a:t>
            </a:r>
            <a:endParaRPr b="1" sz="4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51"/>
          <p:cNvSpPr/>
          <p:nvPr/>
        </p:nvSpPr>
        <p:spPr>
          <a:xfrm>
            <a:off x="8401051" y="5083399"/>
            <a:ext cx="2570116" cy="600075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Poppins"/>
                <a:ea typeface="Poppins"/>
                <a:cs typeface="Poppins"/>
                <a:sym typeface="Poppins"/>
              </a:rPr>
              <a:t>Chick-fil-a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1"/>
          <p:cNvSpPr/>
          <p:nvPr>
            <p:ph idx="2" type="pic"/>
          </p:nvPr>
        </p:nvSpPr>
        <p:spPr>
          <a:xfrm>
            <a:off x="1771358" y="1409700"/>
            <a:ext cx="5448883" cy="3079750"/>
          </a:xfrm>
          <a:prstGeom prst="rect">
            <a:avLst/>
          </a:prstGeom>
          <a:noFill/>
          <a:ln>
            <a:noFill/>
          </a:ln>
        </p:spPr>
      </p:sp>
      <p:pic>
        <p:nvPicPr>
          <p:cNvPr id="222" name="Google Shape;22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073" y="1284352"/>
            <a:ext cx="5685456" cy="428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1"/>
          <p:cNvPicPr preferRelativeResize="0"/>
          <p:nvPr/>
        </p:nvPicPr>
        <p:blipFill rotWithShape="1">
          <a:blip r:embed="rId4">
            <a:alphaModFix/>
          </a:blip>
          <a:srcRect b="0" l="0" r="2123" t="0"/>
          <a:stretch/>
        </p:blipFill>
        <p:spPr>
          <a:xfrm>
            <a:off x="1771350" y="1409700"/>
            <a:ext cx="5448898" cy="30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2257e26a2f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50" y="1268800"/>
            <a:ext cx="55149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257e26a2f6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950" y="1504050"/>
            <a:ext cx="59436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257e26a2f6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4334525"/>
            <a:ext cx="5791200" cy="226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257e26a2f6_0_16"/>
          <p:cNvSpPr txBox="1"/>
          <p:nvPr/>
        </p:nvSpPr>
        <p:spPr>
          <a:xfrm>
            <a:off x="5893950" y="576200"/>
            <a:ext cx="163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Six Flags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g2257e26a2f6_0_16"/>
          <p:cNvSpPr txBox="1"/>
          <p:nvPr/>
        </p:nvSpPr>
        <p:spPr>
          <a:xfrm>
            <a:off x="187850" y="576200"/>
            <a:ext cx="22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League of Legends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g2257e26a2f6_0_16"/>
          <p:cNvSpPr txBox="1"/>
          <p:nvPr/>
        </p:nvSpPr>
        <p:spPr>
          <a:xfrm>
            <a:off x="3200400" y="3773138"/>
            <a:ext cx="22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Pink Box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57e26a2f6_0_38"/>
          <p:cNvSpPr txBox="1"/>
          <p:nvPr/>
        </p:nvSpPr>
        <p:spPr>
          <a:xfrm>
            <a:off x="7010350" y="1801538"/>
            <a:ext cx="1630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Apple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g2257e26a2f6_0_38"/>
          <p:cNvSpPr txBox="1"/>
          <p:nvPr/>
        </p:nvSpPr>
        <p:spPr>
          <a:xfrm>
            <a:off x="4128975" y="4960275"/>
            <a:ext cx="2085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Marvel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0" name="Google Shape;240;g2257e26a2f6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685800"/>
            <a:ext cx="5943600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257e26a2f6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550" y="4045875"/>
            <a:ext cx="5493453" cy="25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ETA">
      <a:dk1>
        <a:srgbClr val="000000"/>
      </a:dk1>
      <a:lt1>
        <a:srgbClr val="FFFFFF"/>
      </a:lt1>
      <a:dk2>
        <a:srgbClr val="212121"/>
      </a:dk2>
      <a:lt2>
        <a:srgbClr val="F2F2F2"/>
      </a:lt2>
      <a:accent1>
        <a:srgbClr val="6D37FF"/>
      </a:accent1>
      <a:accent2>
        <a:srgbClr val="46FFAF"/>
      </a:accent2>
      <a:accent3>
        <a:srgbClr val="FFDB00"/>
      </a:accent3>
      <a:accent4>
        <a:srgbClr val="000000"/>
      </a:accent4>
      <a:accent5>
        <a:srgbClr val="F2F2F2"/>
      </a:accent5>
      <a:accent6>
        <a:srgbClr val="F2F2F2"/>
      </a:accent6>
      <a:hlink>
        <a:srgbClr val="6D37FF"/>
      </a:hlink>
      <a:folHlink>
        <a:srgbClr val="46FF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2022-01-10T10:48:09Z</dcterms:created>
  <dc:creator>MNML</dc:creator>
</cp:coreProperties>
</file>