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Poppins"/>
      <p:regular r:id="rId11"/>
      <p:bold r:id="rId12"/>
      <p:italic r:id="rId13"/>
      <p:boldItalic r:id="rId14"/>
    </p:embeddedFont>
    <p:embeddedFont>
      <p:font typeface="Poppins Medium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iH+huuvMmaULl1Ql/ZHkGpfg0/8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Poppins-regular.fntdata"/><Relationship Id="rId10" Type="http://schemas.openxmlformats.org/officeDocument/2006/relationships/slide" Target="slides/slide6.xml"/><Relationship Id="rId13" Type="http://schemas.openxmlformats.org/officeDocument/2006/relationships/font" Target="fonts/Poppins-italic.fntdata"/><Relationship Id="rId12" Type="http://schemas.openxmlformats.org/officeDocument/2006/relationships/font" Target="fonts/Poppins-bold.fntdata"/><Relationship Id="rId15" Type="http://schemas.openxmlformats.org/officeDocument/2006/relationships/font" Target="fonts/PoppinsMedium-regular.fntdata"/><Relationship Id="rId14" Type="http://schemas.openxmlformats.org/officeDocument/2006/relationships/font" Target="fonts/Poppins-boldItalic.fntdata"/><Relationship Id="rId17" Type="http://schemas.openxmlformats.org/officeDocument/2006/relationships/font" Target="fonts/PoppinsMedium-italic.fntdata"/><Relationship Id="rId16" Type="http://schemas.openxmlformats.org/officeDocument/2006/relationships/font" Target="fonts/PoppinsMedium-bold.fntdata"/><Relationship Id="rId19" Type="http://customschemas.google.com/relationships/presentationmetadata" Target="metadata"/><Relationship Id="rId18" Type="http://schemas.openxmlformats.org/officeDocument/2006/relationships/font" Target="fonts/PoppinsMedium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0" name="Google Shape;170;p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9" name="Google Shape;17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9" name="Google Shape;189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7" name="Google Shape;19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257e26a2f6_0_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2" name="Google Shape;202;g2257e26a2f6_0_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8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7" name="Google Shape;207;p8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1_Title Slide">
  <p:cSld name="31_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26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" name="Google Shape;15;p126"/>
          <p:cNvSpPr/>
          <p:nvPr>
            <p:ph idx="2" type="pic"/>
          </p:nvPr>
        </p:nvSpPr>
        <p:spPr>
          <a:xfrm>
            <a:off x="5876925" y="1466849"/>
            <a:ext cx="6315075" cy="5391151"/>
          </a:xfrm>
          <a:prstGeom prst="rect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Slide">
  <p:cSld name="4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" name="Google Shape;47;p105"/>
          <p:cNvSpPr/>
          <p:nvPr>
            <p:ph idx="2" type="pic"/>
          </p:nvPr>
        </p:nvSpPr>
        <p:spPr>
          <a:xfrm>
            <a:off x="0" y="0"/>
            <a:ext cx="69723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" name="Google Shape;50;p103"/>
          <p:cNvSpPr/>
          <p:nvPr>
            <p:ph idx="2" type="pic"/>
          </p:nvPr>
        </p:nvSpPr>
        <p:spPr>
          <a:xfrm>
            <a:off x="771524" y="762001"/>
            <a:ext cx="3343275" cy="5334000"/>
          </a:xfrm>
          <a:prstGeom prst="roundRect">
            <a:avLst>
              <a:gd fmla="val 8975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Title Slide">
  <p:cSld name="7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" name="Google Shape;53;p108"/>
          <p:cNvSpPr/>
          <p:nvPr>
            <p:ph idx="2" type="pic"/>
          </p:nvPr>
        </p:nvSpPr>
        <p:spPr>
          <a:xfrm>
            <a:off x="1640534" y="4076700"/>
            <a:ext cx="1326405" cy="1761474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108"/>
          <p:cNvSpPr/>
          <p:nvPr>
            <p:ph idx="3" type="pic"/>
          </p:nvPr>
        </p:nvSpPr>
        <p:spPr>
          <a:xfrm>
            <a:off x="5447085" y="4107655"/>
            <a:ext cx="2472953" cy="1566864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108"/>
          <p:cNvSpPr/>
          <p:nvPr>
            <p:ph idx="4" type="pic"/>
          </p:nvPr>
        </p:nvSpPr>
        <p:spPr>
          <a:xfrm>
            <a:off x="762001" y="762001"/>
            <a:ext cx="2162174" cy="2177144"/>
          </a:xfrm>
          <a:prstGeom prst="roundRect">
            <a:avLst>
              <a:gd fmla="val 12285" name="adj"/>
            </a:avLst>
          </a:prstGeom>
          <a:noFill/>
          <a:ln>
            <a:noFill/>
          </a:ln>
        </p:spPr>
      </p:sp>
      <p:sp>
        <p:nvSpPr>
          <p:cNvPr id="56" name="Google Shape;56;p108"/>
          <p:cNvSpPr/>
          <p:nvPr>
            <p:ph idx="5" type="pic"/>
          </p:nvPr>
        </p:nvSpPr>
        <p:spPr>
          <a:xfrm>
            <a:off x="2688645" y="3193114"/>
            <a:ext cx="3475935" cy="178528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Title Slide">
  <p:cSld name="6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" name="Google Shape;59;p107"/>
          <p:cNvSpPr/>
          <p:nvPr>
            <p:ph idx="2" type="pic"/>
          </p:nvPr>
        </p:nvSpPr>
        <p:spPr>
          <a:xfrm>
            <a:off x="4171950" y="762001"/>
            <a:ext cx="7258050" cy="5333999"/>
          </a:xfrm>
          <a:prstGeom prst="roundRect">
            <a:avLst>
              <a:gd fmla="val 6250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Title Slide">
  <p:cSld name="8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" name="Google Shape;62;p109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9"/>
          <p:cNvSpPr/>
          <p:nvPr/>
        </p:nvSpPr>
        <p:spPr>
          <a:xfrm>
            <a:off x="762001" y="1819275"/>
            <a:ext cx="10667999" cy="4276725"/>
          </a:xfrm>
          <a:prstGeom prst="roundRect">
            <a:avLst>
              <a:gd fmla="val 8233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Title Slide">
  <p:cSld name="10_Title Slide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110"/>
          <p:cNvSpPr txBox="1"/>
          <p:nvPr>
            <p:ph type="ctrTitle"/>
          </p:nvPr>
        </p:nvSpPr>
        <p:spPr>
          <a:xfrm>
            <a:off x="1473005" y="14859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7_Title Slide">
  <p:cSld name="27_Title Slide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1"/>
          <p:cNvSpPr/>
          <p:nvPr>
            <p:ph idx="2" type="pic"/>
          </p:nvPr>
        </p:nvSpPr>
        <p:spPr>
          <a:xfrm>
            <a:off x="6516526" y="2537780"/>
            <a:ext cx="1849271" cy="355822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1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0" name="Google Shape;70;p111"/>
          <p:cNvSpPr/>
          <p:nvPr>
            <p:ph idx="3" type="pic"/>
          </p:nvPr>
        </p:nvSpPr>
        <p:spPr>
          <a:xfrm>
            <a:off x="762001" y="3429001"/>
            <a:ext cx="4219574" cy="2667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Title Slide">
  <p:cSld name="11_Title Slid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2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3" name="Google Shape;73;p11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4" name="Google Shape;74;p112"/>
          <p:cNvSpPr/>
          <p:nvPr>
            <p:ph idx="2" type="pic"/>
          </p:nvPr>
        </p:nvSpPr>
        <p:spPr>
          <a:xfrm>
            <a:off x="5269986" y="1645444"/>
            <a:ext cx="1652028" cy="3567112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Title Slide">
  <p:cSld name="16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4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7" name="Google Shape;77;p114"/>
          <p:cNvSpPr/>
          <p:nvPr>
            <p:ph idx="2" type="pic"/>
          </p:nvPr>
        </p:nvSpPr>
        <p:spPr>
          <a:xfrm rot="-2361507">
            <a:off x="6564402" y="1323940"/>
            <a:ext cx="2520793" cy="5411991"/>
          </a:xfrm>
          <a:prstGeom prst="roundRect">
            <a:avLst>
              <a:gd fmla="val 10743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78" name="Google Shape;78;p11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4_Title Slide">
  <p:cSld name="24_Title Slide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1" name="Google Shape;81;p115"/>
          <p:cNvSpPr/>
          <p:nvPr>
            <p:ph idx="2" type="pic"/>
          </p:nvPr>
        </p:nvSpPr>
        <p:spPr>
          <a:xfrm>
            <a:off x="2771193" y="762000"/>
            <a:ext cx="8658807" cy="5334000"/>
          </a:xfrm>
          <a:prstGeom prst="roundRect">
            <a:avLst>
              <a:gd fmla="val 4818" name="adj"/>
            </a:avLst>
          </a:prstGeom>
          <a:noFill/>
          <a:ln>
            <a:noFill/>
          </a:ln>
        </p:spPr>
      </p:sp>
      <p:sp>
        <p:nvSpPr>
          <p:cNvPr id="82" name="Google Shape;82;p115"/>
          <p:cNvSpPr/>
          <p:nvPr>
            <p:ph idx="3" type="pic"/>
          </p:nvPr>
        </p:nvSpPr>
        <p:spPr>
          <a:xfrm>
            <a:off x="3371558" y="241935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Slide">
  <p:cSld name="3_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" name="Google Shape;18;p102"/>
          <p:cNvSpPr/>
          <p:nvPr>
            <p:ph idx="2" type="pic"/>
          </p:nvPr>
        </p:nvSpPr>
        <p:spPr>
          <a:xfrm>
            <a:off x="0" y="-1"/>
            <a:ext cx="4528133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Title Slide">
  <p:cSld name="18_Title Slide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5" name="Google Shape;85;p116"/>
          <p:cNvSpPr/>
          <p:nvPr>
            <p:ph idx="2" type="pic"/>
          </p:nvPr>
        </p:nvSpPr>
        <p:spPr>
          <a:xfrm>
            <a:off x="762000" y="762000"/>
            <a:ext cx="8658807" cy="5334000"/>
          </a:xfrm>
          <a:prstGeom prst="roundRect">
            <a:avLst>
              <a:gd fmla="val 4818" name="adj"/>
            </a:avLst>
          </a:prstGeom>
          <a:noFill/>
          <a:ln>
            <a:noFill/>
          </a:ln>
        </p:spPr>
      </p:sp>
      <p:sp>
        <p:nvSpPr>
          <p:cNvPr id="86" name="Google Shape;86;p116"/>
          <p:cNvSpPr/>
          <p:nvPr>
            <p:ph idx="3" type="pic"/>
          </p:nvPr>
        </p:nvSpPr>
        <p:spPr>
          <a:xfrm>
            <a:off x="3171825" y="241935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5_Title Slide">
  <p:cSld name="35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19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0" name="Google Shape;90;p119"/>
          <p:cNvSpPr/>
          <p:nvPr>
            <p:ph idx="2" type="pic"/>
          </p:nvPr>
        </p:nvSpPr>
        <p:spPr>
          <a:xfrm>
            <a:off x="1352550" y="1295400"/>
            <a:ext cx="3609975" cy="48006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0_Title Slide">
  <p:cSld name="20_Title Slide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3" name="Google Shape;93;p120"/>
          <p:cNvSpPr/>
          <p:nvPr>
            <p:ph idx="2" type="pic"/>
          </p:nvPr>
        </p:nvSpPr>
        <p:spPr>
          <a:xfrm>
            <a:off x="1603843" y="2593974"/>
            <a:ext cx="1320332" cy="2828925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  <p:sp>
        <p:nvSpPr>
          <p:cNvPr id="94" name="Google Shape;94;p120"/>
          <p:cNvSpPr/>
          <p:nvPr>
            <p:ph idx="3" type="pic"/>
          </p:nvPr>
        </p:nvSpPr>
        <p:spPr>
          <a:xfrm>
            <a:off x="3815322" y="762000"/>
            <a:ext cx="1874912" cy="3388996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p120"/>
          <p:cNvSpPr/>
          <p:nvPr>
            <p:ph idx="4" type="pic"/>
          </p:nvPr>
        </p:nvSpPr>
        <p:spPr>
          <a:xfrm>
            <a:off x="6805826" y="2224089"/>
            <a:ext cx="1538074" cy="3309936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  <p:sp>
        <p:nvSpPr>
          <p:cNvPr id="96" name="Google Shape;96;p120"/>
          <p:cNvSpPr/>
          <p:nvPr>
            <p:ph idx="5" type="pic"/>
          </p:nvPr>
        </p:nvSpPr>
        <p:spPr>
          <a:xfrm>
            <a:off x="9241115" y="1203653"/>
            <a:ext cx="1796999" cy="3891837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Custom Layout">
  <p:cSld name="8_Custom Layou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3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9" name="Google Shape;99;p123"/>
          <p:cNvSpPr/>
          <p:nvPr>
            <p:ph idx="2" type="pic"/>
          </p:nvPr>
        </p:nvSpPr>
        <p:spPr>
          <a:xfrm>
            <a:off x="7781925" y="1228725"/>
            <a:ext cx="3019425" cy="413385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E1D7FF"/>
          </a:solidFill>
          <a:ln>
            <a:noFill/>
          </a:ln>
        </p:spPr>
      </p:sp>
      <p:sp>
        <p:nvSpPr>
          <p:cNvPr id="100" name="Google Shape;100;p123"/>
          <p:cNvSpPr/>
          <p:nvPr>
            <p:ph idx="3" type="pic"/>
          </p:nvPr>
        </p:nvSpPr>
        <p:spPr>
          <a:xfrm>
            <a:off x="6315075" y="1824038"/>
            <a:ext cx="1785938" cy="3833812"/>
          </a:xfrm>
          <a:prstGeom prst="roundRect">
            <a:avLst>
              <a:gd fmla="val 8747" name="adj"/>
            </a:avLst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2_Title Slide">
  <p:cSld name="32_Title Slide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4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3" name="Google Shape;103;p124"/>
          <p:cNvSpPr/>
          <p:nvPr>
            <p:ph idx="2" type="pic"/>
          </p:nvPr>
        </p:nvSpPr>
        <p:spPr>
          <a:xfrm>
            <a:off x="1421006" y="1636182"/>
            <a:ext cx="3585634" cy="3585634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4_Title Slide">
  <p:cSld name="34_Title Slide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5"/>
          <p:cNvSpPr/>
          <p:nvPr/>
        </p:nvSpPr>
        <p:spPr>
          <a:xfrm>
            <a:off x="762001" y="1819275"/>
            <a:ext cx="10667999" cy="4276725"/>
          </a:xfrm>
          <a:prstGeom prst="roundRect">
            <a:avLst>
              <a:gd fmla="val 8233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6" name="Google Shape;106;p12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7" name="Google Shape;107;p125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Title Slide">
  <p:cSld name="9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2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0" name="Google Shape;110;p127"/>
          <p:cNvSpPr/>
          <p:nvPr>
            <p:ph idx="2" type="pic"/>
          </p:nvPr>
        </p:nvSpPr>
        <p:spPr>
          <a:xfrm>
            <a:off x="5286375" y="762002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1" name="Google Shape;111;p127"/>
          <p:cNvSpPr/>
          <p:nvPr>
            <p:ph idx="3" type="pic"/>
          </p:nvPr>
        </p:nvSpPr>
        <p:spPr>
          <a:xfrm>
            <a:off x="8467724" y="762002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2" name="Google Shape;112;p127"/>
          <p:cNvSpPr/>
          <p:nvPr>
            <p:ph idx="4" type="pic"/>
          </p:nvPr>
        </p:nvSpPr>
        <p:spPr>
          <a:xfrm>
            <a:off x="5286375" y="3530601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3" name="Google Shape;113;p127"/>
          <p:cNvSpPr/>
          <p:nvPr>
            <p:ph idx="5" type="pic"/>
          </p:nvPr>
        </p:nvSpPr>
        <p:spPr>
          <a:xfrm>
            <a:off x="8467724" y="3530601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Title Slide">
  <p:cSld name="12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2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6" name="Google Shape;116;p128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28"/>
          <p:cNvSpPr/>
          <p:nvPr>
            <p:ph idx="2" type="pic"/>
          </p:nvPr>
        </p:nvSpPr>
        <p:spPr>
          <a:xfrm>
            <a:off x="771525" y="4009939"/>
            <a:ext cx="1686450" cy="2086062"/>
          </a:xfrm>
          <a:prstGeom prst="roundRect">
            <a:avLst>
              <a:gd fmla="val 15238" name="adj"/>
            </a:avLst>
          </a:prstGeom>
          <a:noFill/>
          <a:ln>
            <a:noFill/>
          </a:ln>
        </p:spPr>
      </p:sp>
      <p:sp>
        <p:nvSpPr>
          <p:cNvPr id="118" name="Google Shape;118;p128"/>
          <p:cNvSpPr/>
          <p:nvPr>
            <p:ph idx="3" type="pic"/>
          </p:nvPr>
        </p:nvSpPr>
        <p:spPr>
          <a:xfrm>
            <a:off x="771525" y="1719745"/>
            <a:ext cx="1686450" cy="2086062"/>
          </a:xfrm>
          <a:prstGeom prst="roundRect">
            <a:avLst>
              <a:gd fmla="val 16731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Title Slide">
  <p:cSld name="14_Title Slide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2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1" name="Google Shape;121;p129"/>
          <p:cNvSpPr/>
          <p:nvPr>
            <p:ph idx="2" type="pic"/>
          </p:nvPr>
        </p:nvSpPr>
        <p:spPr>
          <a:xfrm>
            <a:off x="3452326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129"/>
          <p:cNvSpPr/>
          <p:nvPr>
            <p:ph idx="3" type="pic"/>
          </p:nvPr>
        </p:nvSpPr>
        <p:spPr>
          <a:xfrm>
            <a:off x="6142654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3" name="Google Shape;123;p129"/>
          <p:cNvSpPr/>
          <p:nvPr>
            <p:ph idx="4" type="pic"/>
          </p:nvPr>
        </p:nvSpPr>
        <p:spPr>
          <a:xfrm>
            <a:off x="8832979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Title Slide">
  <p:cSld name="13_Title Slide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3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6" name="Google Shape;126;p130"/>
          <p:cNvSpPr/>
          <p:nvPr>
            <p:ph idx="2" type="pic"/>
          </p:nvPr>
        </p:nvSpPr>
        <p:spPr>
          <a:xfrm>
            <a:off x="762001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p130"/>
          <p:cNvSpPr/>
          <p:nvPr>
            <p:ph idx="3" type="pic"/>
          </p:nvPr>
        </p:nvSpPr>
        <p:spPr>
          <a:xfrm>
            <a:off x="3452326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8" name="Google Shape;128;p130"/>
          <p:cNvSpPr/>
          <p:nvPr>
            <p:ph idx="4" type="pic"/>
          </p:nvPr>
        </p:nvSpPr>
        <p:spPr>
          <a:xfrm>
            <a:off x="6142654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9" name="Google Shape;129;p130"/>
          <p:cNvSpPr/>
          <p:nvPr>
            <p:ph idx="5" type="pic"/>
          </p:nvPr>
        </p:nvSpPr>
        <p:spPr>
          <a:xfrm>
            <a:off x="8832979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Title Slide">
  <p:cSld name="5_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" name="Google Shape;21;p106"/>
          <p:cNvSpPr/>
          <p:nvPr>
            <p:ph idx="2" type="pic"/>
          </p:nvPr>
        </p:nvSpPr>
        <p:spPr>
          <a:xfrm>
            <a:off x="762000" y="762001"/>
            <a:ext cx="10668000" cy="2533649"/>
          </a:xfrm>
          <a:prstGeom prst="roundRect">
            <a:avLst>
              <a:gd fmla="val 11607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Title Slide">
  <p:cSld name="22_Title Slide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3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2" name="Google Shape;132;p131"/>
          <p:cNvSpPr/>
          <p:nvPr>
            <p:ph idx="2" type="pic"/>
          </p:nvPr>
        </p:nvSpPr>
        <p:spPr>
          <a:xfrm>
            <a:off x="7220082" y="858416"/>
            <a:ext cx="1849271" cy="4001132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6_Title Slide">
  <p:cSld name="26_Title Slide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133"/>
          <p:cNvSpPr txBox="1"/>
          <p:nvPr>
            <p:ph type="ctrTitle"/>
          </p:nvPr>
        </p:nvSpPr>
        <p:spPr>
          <a:xfrm>
            <a:off x="1473005" y="7620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5_Title Slide">
  <p:cSld name="25_Title Slide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34"/>
          <p:cNvSpPr/>
          <p:nvPr>
            <p:ph idx="2" type="pic"/>
          </p:nvPr>
        </p:nvSpPr>
        <p:spPr>
          <a:xfrm>
            <a:off x="6108441" y="762000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38" name="Google Shape;138;p134"/>
          <p:cNvSpPr/>
          <p:nvPr>
            <p:ph idx="3" type="pic"/>
          </p:nvPr>
        </p:nvSpPr>
        <p:spPr>
          <a:xfrm>
            <a:off x="8832979" y="762000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39" name="Google Shape;139;p134"/>
          <p:cNvSpPr/>
          <p:nvPr>
            <p:ph idx="4" type="pic"/>
          </p:nvPr>
        </p:nvSpPr>
        <p:spPr>
          <a:xfrm>
            <a:off x="8832979" y="3498981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40" name="Google Shape;140;p13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8_Title Slide">
  <p:cSld name="28_Title Slide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35"/>
          <p:cNvSpPr txBox="1"/>
          <p:nvPr>
            <p:ph idx="12" type="sldNum"/>
          </p:nvPr>
        </p:nvSpPr>
        <p:spPr>
          <a:xfrm>
            <a:off x="10663238" y="6311106"/>
            <a:ext cx="4016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3" name="Google Shape;143;p135"/>
          <p:cNvSpPr/>
          <p:nvPr>
            <p:ph idx="2" type="pic"/>
          </p:nvPr>
        </p:nvSpPr>
        <p:spPr>
          <a:xfrm>
            <a:off x="4210050" y="1419225"/>
            <a:ext cx="3771900" cy="3771900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3_Title Slide">
  <p:cSld name="33_Title Slide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37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6" name="Google Shape;146;p137"/>
          <p:cNvSpPr/>
          <p:nvPr>
            <p:ph idx="2" type="pic"/>
          </p:nvPr>
        </p:nvSpPr>
        <p:spPr>
          <a:xfrm>
            <a:off x="1635138" y="1580008"/>
            <a:ext cx="1521187" cy="1919799"/>
          </a:xfrm>
          <a:prstGeom prst="rect">
            <a:avLst/>
          </a:prstGeom>
          <a:noFill/>
          <a:ln>
            <a:noFill/>
          </a:ln>
        </p:spPr>
      </p:sp>
      <p:sp>
        <p:nvSpPr>
          <p:cNvPr id="147" name="Google Shape;147;p137"/>
          <p:cNvSpPr/>
          <p:nvPr>
            <p:ph idx="3" type="pic"/>
          </p:nvPr>
        </p:nvSpPr>
        <p:spPr>
          <a:xfrm>
            <a:off x="3570280" y="1620987"/>
            <a:ext cx="2601539" cy="1831632"/>
          </a:xfrm>
          <a:prstGeom prst="rect">
            <a:avLst/>
          </a:prstGeom>
          <a:noFill/>
          <a:ln>
            <a:noFill/>
          </a:ln>
        </p:spPr>
      </p:sp>
      <p:sp>
        <p:nvSpPr>
          <p:cNvPr id="148" name="Google Shape;148;p137"/>
          <p:cNvSpPr/>
          <p:nvPr>
            <p:ph idx="4" type="pic"/>
          </p:nvPr>
        </p:nvSpPr>
        <p:spPr>
          <a:xfrm>
            <a:off x="9247759" y="1620987"/>
            <a:ext cx="1404458" cy="1831632"/>
          </a:xfrm>
          <a:prstGeom prst="rect">
            <a:avLst/>
          </a:prstGeom>
          <a:noFill/>
          <a:ln>
            <a:noFill/>
          </a:ln>
        </p:spPr>
      </p:sp>
      <p:sp>
        <p:nvSpPr>
          <p:cNvPr id="149" name="Google Shape;149;p137"/>
          <p:cNvSpPr/>
          <p:nvPr>
            <p:ph idx="5" type="pic"/>
          </p:nvPr>
        </p:nvSpPr>
        <p:spPr>
          <a:xfrm>
            <a:off x="6585774" y="1580008"/>
            <a:ext cx="1955811" cy="1925192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9_Custom Layout">
  <p:cSld name="19_Custom Layou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2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2" name="Google Shape;152;p122"/>
          <p:cNvSpPr/>
          <p:nvPr>
            <p:ph idx="2" type="pic"/>
          </p:nvPr>
        </p:nvSpPr>
        <p:spPr>
          <a:xfrm>
            <a:off x="2889160" y="2740802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153" name="Google Shape;153;p122"/>
          <p:cNvSpPr/>
          <p:nvPr>
            <p:ph idx="3" type="pic"/>
          </p:nvPr>
        </p:nvSpPr>
        <p:spPr>
          <a:xfrm>
            <a:off x="8313412" y="2578080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154" name="Google Shape;154;p122"/>
          <p:cNvSpPr/>
          <p:nvPr>
            <p:ph idx="4" type="pic"/>
          </p:nvPr>
        </p:nvSpPr>
        <p:spPr>
          <a:xfrm>
            <a:off x="6633174" y="1685926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155" name="Google Shape;155;p122"/>
          <p:cNvSpPr/>
          <p:nvPr>
            <p:ph idx="5" type="pic"/>
          </p:nvPr>
        </p:nvSpPr>
        <p:spPr>
          <a:xfrm>
            <a:off x="9484342" y="3793556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156" name="Google Shape;156;p122"/>
          <p:cNvSpPr/>
          <p:nvPr>
            <p:ph idx="6" type="pic"/>
          </p:nvPr>
        </p:nvSpPr>
        <p:spPr>
          <a:xfrm>
            <a:off x="5237804" y="2438959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157" name="Google Shape;157;p122"/>
          <p:cNvSpPr/>
          <p:nvPr>
            <p:ph idx="7" type="pic"/>
          </p:nvPr>
        </p:nvSpPr>
        <p:spPr>
          <a:xfrm>
            <a:off x="6543231" y="3517954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9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3_Title Slide">
  <p:cSld name="23_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36"/>
          <p:cNvSpPr/>
          <p:nvPr>
            <p:ph idx="2" type="pic"/>
          </p:nvPr>
        </p:nvSpPr>
        <p:spPr>
          <a:xfrm>
            <a:off x="762000" y="762001"/>
            <a:ext cx="7096124" cy="5334000"/>
          </a:xfrm>
          <a:prstGeom prst="roundRect">
            <a:avLst>
              <a:gd fmla="val 6022" name="adj"/>
            </a:avLst>
          </a:prstGeom>
          <a:noFill/>
          <a:ln>
            <a:noFill/>
          </a:ln>
        </p:spPr>
      </p:sp>
      <p:sp>
        <p:nvSpPr>
          <p:cNvPr id="160" name="Google Shape;160;p13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0_Title Slide">
  <p:cSld name="30_Title Slide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3" name="Google Shape;163;p138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9"/>
          <p:cNvSpPr txBox="1"/>
          <p:nvPr>
            <p:ph type="ctrTitle"/>
          </p:nvPr>
        </p:nvSpPr>
        <p:spPr>
          <a:xfrm>
            <a:off x="762000" y="1122363"/>
            <a:ext cx="1066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oppins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139"/>
          <p:cNvSpPr txBox="1"/>
          <p:nvPr>
            <p:ph idx="1" type="subTitle"/>
          </p:nvPr>
        </p:nvSpPr>
        <p:spPr>
          <a:xfrm>
            <a:off x="762000" y="3602038"/>
            <a:ext cx="1066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7" name="Google Shape;167;p13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Title Slide">
  <p:cSld name="17_Title Slid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132"/>
          <p:cNvSpPr/>
          <p:nvPr>
            <p:ph idx="2" type="pic"/>
          </p:nvPr>
        </p:nvSpPr>
        <p:spPr>
          <a:xfrm>
            <a:off x="1771358" y="140970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9_Title Slide">
  <p:cSld name="19_Title Slid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" name="Google Shape;27;p117"/>
          <p:cNvSpPr/>
          <p:nvPr>
            <p:ph idx="2" type="pic"/>
          </p:nvPr>
        </p:nvSpPr>
        <p:spPr>
          <a:xfrm>
            <a:off x="3891767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28" name="Google Shape;28;p117"/>
          <p:cNvSpPr/>
          <p:nvPr>
            <p:ph idx="3" type="pic"/>
          </p:nvPr>
        </p:nvSpPr>
        <p:spPr>
          <a:xfrm>
            <a:off x="6166062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29" name="Google Shape;29;p117"/>
          <p:cNvSpPr/>
          <p:nvPr>
            <p:ph idx="4" type="pic"/>
          </p:nvPr>
        </p:nvSpPr>
        <p:spPr>
          <a:xfrm>
            <a:off x="8440357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30" name="Google Shape;30;p117"/>
          <p:cNvSpPr/>
          <p:nvPr>
            <p:ph idx="5" type="pic"/>
          </p:nvPr>
        </p:nvSpPr>
        <p:spPr>
          <a:xfrm>
            <a:off x="10714652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1_Title Slide">
  <p:cSld name="21_Title Slid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118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9_Title Slide">
  <p:cSld name="29_Title Slide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1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6" name="Google Shape;36;p12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121"/>
          <p:cNvSpPr txBox="1"/>
          <p:nvPr>
            <p:ph type="ctrTitle"/>
          </p:nvPr>
        </p:nvSpPr>
        <p:spPr>
          <a:xfrm>
            <a:off x="1473005" y="14859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Slide">
  <p:cSld name="2_Title Slid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" name="Google Shape;40;p104"/>
          <p:cNvSpPr/>
          <p:nvPr>
            <p:ph idx="2" type="pic"/>
          </p:nvPr>
        </p:nvSpPr>
        <p:spPr>
          <a:xfrm>
            <a:off x="771524" y="762001"/>
            <a:ext cx="5191126" cy="53340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sp>
      <p:sp>
        <p:nvSpPr>
          <p:cNvPr id="41" name="Google Shape;41;p104"/>
          <p:cNvSpPr/>
          <p:nvPr>
            <p:ph idx="3" type="pic"/>
          </p:nvPr>
        </p:nvSpPr>
        <p:spPr>
          <a:xfrm>
            <a:off x="6238874" y="762001"/>
            <a:ext cx="5191126" cy="53340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Title Slide">
  <p:cSld name="15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" name="Google Shape;44;p113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81818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1"/>
          <p:cNvSpPr txBox="1"/>
          <p:nvPr>
            <p:ph type="title"/>
          </p:nvPr>
        </p:nvSpPr>
        <p:spPr>
          <a:xfrm>
            <a:off x="762000" y="762000"/>
            <a:ext cx="10668000" cy="928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b="1" i="0" sz="4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01"/>
          <p:cNvSpPr txBox="1"/>
          <p:nvPr>
            <p:ph idx="1" type="body"/>
          </p:nvPr>
        </p:nvSpPr>
        <p:spPr>
          <a:xfrm>
            <a:off x="762000" y="1825625"/>
            <a:ext cx="10668000" cy="3717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12" name="Google Shape;12;p101"/>
          <p:cNvSpPr txBox="1"/>
          <p:nvPr>
            <p:ph idx="12" type="sldNum"/>
          </p:nvPr>
        </p:nvSpPr>
        <p:spPr>
          <a:xfrm>
            <a:off x="10663238" y="6311106"/>
            <a:ext cx="4016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480">
          <p15:clr>
            <a:srgbClr val="F26B43"/>
          </p15:clr>
        </p15:guide>
        <p15:guide id="2" orient="horz" pos="480">
          <p15:clr>
            <a:srgbClr val="F26B43"/>
          </p15:clr>
        </p15:guide>
        <p15:guide id="3" pos="7200">
          <p15:clr>
            <a:srgbClr val="F26B43"/>
          </p15:clr>
        </p15:guide>
        <p15:guide id="4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scrimba.com/learn/cssgrid" TargetMode="External"/><Relationship Id="rId4" Type="http://schemas.openxmlformats.org/officeDocument/2006/relationships/hyperlink" Target="https://www.creativebloq.com/advice/a-comprehensive-guide-to-using-css-grid" TargetMode="External"/><Relationship Id="rId9" Type="http://schemas.openxmlformats.org/officeDocument/2006/relationships/hyperlink" Target="https://picsum.photos/" TargetMode="External"/><Relationship Id="rId5" Type="http://schemas.openxmlformats.org/officeDocument/2006/relationships/hyperlink" Target="https://iconmonstr.com/" TargetMode="External"/><Relationship Id="rId6" Type="http://schemas.openxmlformats.org/officeDocument/2006/relationships/hyperlink" Target="https://icofont.com/icons" TargetMode="External"/><Relationship Id="rId7" Type="http://schemas.openxmlformats.org/officeDocument/2006/relationships/hyperlink" Target="https://fontawesome.com/start" TargetMode="External"/><Relationship Id="rId8" Type="http://schemas.openxmlformats.org/officeDocument/2006/relationships/hyperlink" Target="https://ionic.io/ionicons" TargetMode="External"/><Relationship Id="rId11" Type="http://schemas.openxmlformats.org/officeDocument/2006/relationships/hyperlink" Target="https://www.freecodecamp.org/news/git-cheat-sheet/" TargetMode="External"/><Relationship Id="rId10" Type="http://schemas.openxmlformats.org/officeDocument/2006/relationships/hyperlink" Target="https://rogerdudler.github.io/git-guide/" TargetMode="External"/><Relationship Id="rId13" Type="http://schemas.openxmlformats.org/officeDocument/2006/relationships/hyperlink" Target="https://www.youtube.com/watch?v=FYmnyi5eJ8E" TargetMode="External"/><Relationship Id="rId12" Type="http://schemas.openxmlformats.org/officeDocument/2006/relationships/hyperlink" Target="https://www.simplilearn.com/how-to-use-github-desktop-tutorial-articl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43"/>
          <p:cNvPicPr preferRelativeResize="0"/>
          <p:nvPr/>
        </p:nvPicPr>
        <p:blipFill rotWithShape="1">
          <a:blip r:embed="rId3">
            <a:alphaModFix/>
          </a:blip>
          <a:srcRect b="61567" l="0" r="12903" t="0"/>
          <a:stretch/>
        </p:blipFill>
        <p:spPr>
          <a:xfrm>
            <a:off x="5210175" y="811212"/>
            <a:ext cx="6981825" cy="6046788"/>
          </a:xfrm>
          <a:custGeom>
            <a:rect b="b" l="l" r="r" t="t"/>
            <a:pathLst>
              <a:path extrusionOk="0" h="6046788" w="6981825">
                <a:moveTo>
                  <a:pt x="0" y="0"/>
                </a:moveTo>
                <a:lnTo>
                  <a:pt x="6981825" y="0"/>
                </a:lnTo>
                <a:lnTo>
                  <a:pt x="6981825" y="6046788"/>
                </a:lnTo>
                <a:lnTo>
                  <a:pt x="0" y="6046788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73" name="Google Shape;173;p43"/>
          <p:cNvSpPr txBox="1"/>
          <p:nvPr/>
        </p:nvSpPr>
        <p:spPr>
          <a:xfrm>
            <a:off x="1600200" y="3675296"/>
            <a:ext cx="34323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en-US" sz="13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See if you can discover something that is new to HTML or CSS (that has been added within the last 2 years).</a:t>
            </a:r>
            <a:endParaRPr sz="13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t/>
            </a:r>
            <a:endParaRPr sz="13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en-US" sz="13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What is coming soon?</a:t>
            </a:r>
            <a:endParaRPr sz="1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4" name="Google Shape;174;p43"/>
          <p:cNvSpPr txBox="1"/>
          <p:nvPr/>
        </p:nvSpPr>
        <p:spPr>
          <a:xfrm>
            <a:off x="1600200" y="1581825"/>
            <a:ext cx="25953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lang="en-US" sz="4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Research</a:t>
            </a:r>
            <a:r>
              <a:rPr b="1" i="0" lang="en-US" sz="40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…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5" name="Google Shape;175;p43"/>
          <p:cNvPicPr preferRelativeResize="0"/>
          <p:nvPr>
            <p:ph idx="2" type="pic"/>
          </p:nvPr>
        </p:nvPicPr>
        <p:blipFill rotWithShape="1">
          <a:blip r:embed="rId4">
            <a:alphaModFix/>
          </a:blip>
          <a:srcRect b="-13571" l="2789" r="16363" t="0"/>
          <a:stretch/>
        </p:blipFill>
        <p:spPr>
          <a:xfrm>
            <a:off x="5876925" y="1466850"/>
            <a:ext cx="8111400" cy="6419100"/>
          </a:xfrm>
          <a:prstGeom prst="roundRect">
            <a:avLst>
              <a:gd fmla="val 11356" name="adj"/>
            </a:avLst>
          </a:prstGeom>
          <a:solidFill>
            <a:srgbClr val="E1D7FF"/>
          </a:solidFill>
          <a:ln>
            <a:noFill/>
          </a:ln>
        </p:spPr>
      </p:pic>
      <p:sp>
        <p:nvSpPr>
          <p:cNvPr id="176" name="Google Shape;176;p43"/>
          <p:cNvSpPr txBox="1"/>
          <p:nvPr/>
        </p:nvSpPr>
        <p:spPr>
          <a:xfrm>
            <a:off x="1524000" y="5122275"/>
            <a:ext cx="21798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94"/>
              <a:buFont typeface="Arial"/>
              <a:buNone/>
            </a:pPr>
            <a:r>
              <a:rPr lang="en-US" sz="1300">
                <a:solidFill>
                  <a:srgbClr val="ADADAD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Be prepared to share something</a:t>
            </a:r>
            <a:endParaRPr i="0" sz="100" u="none" cap="none" strike="noStrike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14:warp dir="in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"/>
          <p:cNvSpPr/>
          <p:nvPr/>
        </p:nvSpPr>
        <p:spPr>
          <a:xfrm>
            <a:off x="0" y="0"/>
            <a:ext cx="77253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"/>
          <p:cNvSpPr/>
          <p:nvPr/>
        </p:nvSpPr>
        <p:spPr>
          <a:xfrm>
            <a:off x="7248525" y="0"/>
            <a:ext cx="4943475" cy="6857998"/>
          </a:xfrm>
          <a:prstGeom prst="roundRect">
            <a:avLst>
              <a:gd fmla="val 70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3" name="Google Shape;183;p1"/>
          <p:cNvSpPr/>
          <p:nvPr/>
        </p:nvSpPr>
        <p:spPr>
          <a:xfrm>
            <a:off x="7248524" y="0"/>
            <a:ext cx="4943400" cy="6858000"/>
          </a:xfrm>
          <a:prstGeom prst="roundRect">
            <a:avLst>
              <a:gd fmla="val 70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4" name="Google Shape;184;p1"/>
          <p:cNvSpPr txBox="1"/>
          <p:nvPr/>
        </p:nvSpPr>
        <p:spPr>
          <a:xfrm>
            <a:off x="7684778" y="440438"/>
            <a:ext cx="2771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DAY </a:t>
            </a:r>
            <a:r>
              <a:rPr b="1" lang="en-US" sz="24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"/>
          <p:cNvSpPr txBox="1"/>
          <p:nvPr/>
        </p:nvSpPr>
        <p:spPr>
          <a:xfrm>
            <a:off x="991700" y="648000"/>
            <a:ext cx="6617700" cy="7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Poppins"/>
              <a:buChar char="●"/>
            </a:pPr>
            <a:r>
              <a:rPr lang="en-US" sz="17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Navbar</a:t>
            </a:r>
            <a:endParaRPr sz="17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65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Poppins"/>
              <a:buChar char="●"/>
            </a:pPr>
            <a:r>
              <a:rPr lang="en-US" sz="17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Grid</a:t>
            </a:r>
            <a:endParaRPr b="0" i="0" sz="17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6" name="Google Shape;186;p1"/>
          <p:cNvSpPr txBox="1"/>
          <p:nvPr/>
        </p:nvSpPr>
        <p:spPr>
          <a:xfrm>
            <a:off x="7609400" y="1094400"/>
            <a:ext cx="3722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Scary or relieving?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>
    <mc:Choice Requires="p14">
      <p:transition spd="slow" p14:dur="3400">
        <p14:reveal dir="l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9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2" name="Google Shape;192;p19"/>
          <p:cNvSpPr/>
          <p:nvPr/>
        </p:nvSpPr>
        <p:spPr>
          <a:xfrm>
            <a:off x="1371616" y="1999516"/>
            <a:ext cx="1913985" cy="9848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US" sz="3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CSS Grid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9"/>
          <p:cNvSpPr txBox="1"/>
          <p:nvPr/>
        </p:nvSpPr>
        <p:spPr>
          <a:xfrm>
            <a:off x="1371623" y="2896000"/>
            <a:ext cx="4122000" cy="7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2385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AutoNum type="arabicPeriod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Grid for layout (like SE1400 wrapper grid)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385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AutoNum type="arabicPeriod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Grid for grids of items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194" name="Google Shape;194;p19"/>
          <p:cNvCxnSpPr/>
          <p:nvPr/>
        </p:nvCxnSpPr>
        <p:spPr>
          <a:xfrm>
            <a:off x="1371616" y="2660779"/>
            <a:ext cx="1914000" cy="0"/>
          </a:xfrm>
          <a:prstGeom prst="straightConnector1">
            <a:avLst/>
          </a:prstGeom>
          <a:noFill/>
          <a:ln cap="flat" cmpd="sng" w="9525">
            <a:solidFill>
              <a:schemeClr val="accent1">
                <a:alpha val="29019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spd="slow" p14:dur="800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28900" y="638175"/>
            <a:ext cx="6934200" cy="558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14:window dir="vert"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Google Shape;204;g2257e26a2f6_0_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76313" y="871538"/>
            <a:ext cx="10239375" cy="511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Google Shape;209;p85"/>
          <p:cNvGrpSpPr/>
          <p:nvPr/>
        </p:nvGrpSpPr>
        <p:grpSpPr>
          <a:xfrm>
            <a:off x="761861" y="2190214"/>
            <a:ext cx="10668275" cy="384300"/>
            <a:chOff x="1112988" y="2520766"/>
            <a:chExt cx="9924900" cy="384300"/>
          </a:xfrm>
        </p:grpSpPr>
        <p:sp>
          <p:nvSpPr>
            <p:cNvPr id="210" name="Google Shape;210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11" name="Google Shape;211;p85"/>
            <p:cNvSpPr txBox="1"/>
            <p:nvPr/>
          </p:nvSpPr>
          <p:spPr>
            <a:xfrm>
              <a:off x="1378584" y="2608302"/>
              <a:ext cx="2932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Free</a:t>
              </a: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 Grid Course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12" name="Google Shape;212;p85"/>
            <p:cNvSpPr txBox="1"/>
            <p:nvPr/>
          </p:nvSpPr>
          <p:spPr>
            <a:xfrm>
              <a:off x="4637167" y="2608302"/>
              <a:ext cx="5741100" cy="1692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US" sz="1100" u="sng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  <a:hlinkClick r:id="rId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Scrimba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" name="Google Shape;213;p85"/>
          <p:cNvSpPr txBox="1"/>
          <p:nvPr>
            <p:ph type="ctrTitle"/>
          </p:nvPr>
        </p:nvSpPr>
        <p:spPr>
          <a:xfrm>
            <a:off x="762000" y="533400"/>
            <a:ext cx="10668000" cy="6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</a:pPr>
            <a:r>
              <a:rPr lang="en-US"/>
              <a:t>Resources</a:t>
            </a:r>
            <a:endParaRPr/>
          </a:p>
        </p:txBody>
      </p:sp>
      <p:grpSp>
        <p:nvGrpSpPr>
          <p:cNvPr id="214" name="Google Shape;214;p85"/>
          <p:cNvGrpSpPr/>
          <p:nvPr/>
        </p:nvGrpSpPr>
        <p:grpSpPr>
          <a:xfrm>
            <a:off x="762049" y="1387337"/>
            <a:ext cx="10668275" cy="692812"/>
            <a:chOff x="1112988" y="1989497"/>
            <a:chExt cx="9924900" cy="477900"/>
          </a:xfrm>
        </p:grpSpPr>
        <p:sp>
          <p:nvSpPr>
            <p:cNvPr id="215" name="Google Shape;215;p85"/>
            <p:cNvSpPr/>
            <p:nvPr/>
          </p:nvSpPr>
          <p:spPr>
            <a:xfrm>
              <a:off x="1112988" y="1989497"/>
              <a:ext cx="9924900" cy="477900"/>
            </a:xfrm>
            <a:prstGeom prst="roundRect">
              <a:avLst>
                <a:gd fmla="val 2351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16" name="Google Shape;216;p85"/>
            <p:cNvSpPr txBox="1"/>
            <p:nvPr/>
          </p:nvSpPr>
          <p:spPr>
            <a:xfrm>
              <a:off x="4556828" y="2162701"/>
              <a:ext cx="1321500" cy="14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Where it at</a:t>
              </a:r>
              <a:endParaRPr b="1" i="0" sz="1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17" name="Google Shape;217;p85"/>
            <p:cNvSpPr txBox="1"/>
            <p:nvPr/>
          </p:nvSpPr>
          <p:spPr>
            <a:xfrm>
              <a:off x="1378591" y="2154519"/>
              <a:ext cx="1108500" cy="14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What it be</a:t>
              </a:r>
              <a:endParaRPr b="1" i="0" sz="1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18" name="Google Shape;218;p85"/>
          <p:cNvGrpSpPr/>
          <p:nvPr/>
        </p:nvGrpSpPr>
        <p:grpSpPr>
          <a:xfrm>
            <a:off x="761861" y="2735939"/>
            <a:ext cx="10668275" cy="384300"/>
            <a:chOff x="1112988" y="2520766"/>
            <a:chExt cx="9924900" cy="384300"/>
          </a:xfrm>
        </p:grpSpPr>
        <p:sp>
          <p:nvSpPr>
            <p:cNvPr id="219" name="Google Shape;219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20" name="Google Shape;220;p85"/>
            <p:cNvSpPr txBox="1"/>
            <p:nvPr/>
          </p:nvSpPr>
          <p:spPr>
            <a:xfrm>
              <a:off x="1378584" y="2608302"/>
              <a:ext cx="2932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Comprehensive Grid Guide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21" name="Google Shape;221;p85"/>
            <p:cNvSpPr txBox="1"/>
            <p:nvPr/>
          </p:nvSpPr>
          <p:spPr>
            <a:xfrm>
              <a:off x="4637167" y="2608302"/>
              <a:ext cx="5741100" cy="1692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US" sz="1100" u="sng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Creative Bloq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2" name="Google Shape;222;p85"/>
          <p:cNvGrpSpPr/>
          <p:nvPr/>
        </p:nvGrpSpPr>
        <p:grpSpPr>
          <a:xfrm>
            <a:off x="761861" y="3297757"/>
            <a:ext cx="10668275" cy="384300"/>
            <a:chOff x="1112988" y="2520766"/>
            <a:chExt cx="9924900" cy="384300"/>
          </a:xfrm>
        </p:grpSpPr>
        <p:sp>
          <p:nvSpPr>
            <p:cNvPr id="223" name="Google Shape;223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24" name="Google Shape;224;p85"/>
            <p:cNvSpPr txBox="1"/>
            <p:nvPr/>
          </p:nvSpPr>
          <p:spPr>
            <a:xfrm>
              <a:off x="1378584" y="2608302"/>
              <a:ext cx="2932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Free Icons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25" name="Google Shape;225;p85"/>
            <p:cNvSpPr txBox="1"/>
            <p:nvPr/>
          </p:nvSpPr>
          <p:spPr>
            <a:xfrm>
              <a:off x="4637167" y="2628309"/>
              <a:ext cx="890100" cy="1692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US" sz="1100" u="sng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  <a:hlinkClick r:id="rId5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IconMonstr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6" name="Google Shape;226;p85"/>
          <p:cNvSpPr txBox="1"/>
          <p:nvPr/>
        </p:nvSpPr>
        <p:spPr>
          <a:xfrm>
            <a:off x="5699538" y="3405300"/>
            <a:ext cx="956700" cy="1692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u="sng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IconFont</a:t>
            </a:r>
            <a:endParaRPr b="0" i="0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85"/>
          <p:cNvSpPr txBox="1"/>
          <p:nvPr/>
        </p:nvSpPr>
        <p:spPr>
          <a:xfrm>
            <a:off x="6732233" y="3405300"/>
            <a:ext cx="1610100" cy="1692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u="sng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Font Awesome</a:t>
            </a:r>
            <a:endParaRPr b="0" i="0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85"/>
          <p:cNvSpPr txBox="1"/>
          <p:nvPr/>
        </p:nvSpPr>
        <p:spPr>
          <a:xfrm>
            <a:off x="8246008" y="3405300"/>
            <a:ext cx="1610100" cy="1692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u="sng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Ionicons</a:t>
            </a:r>
            <a:endParaRPr b="0" i="0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9" name="Google Shape;229;p85"/>
          <p:cNvGrpSpPr/>
          <p:nvPr/>
        </p:nvGrpSpPr>
        <p:grpSpPr>
          <a:xfrm>
            <a:off x="761861" y="3845395"/>
            <a:ext cx="10668275" cy="384300"/>
            <a:chOff x="1112988" y="2520766"/>
            <a:chExt cx="9924900" cy="384300"/>
          </a:xfrm>
        </p:grpSpPr>
        <p:sp>
          <p:nvSpPr>
            <p:cNvPr id="230" name="Google Shape;230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31" name="Google Shape;231;p85"/>
            <p:cNvSpPr txBox="1"/>
            <p:nvPr/>
          </p:nvSpPr>
          <p:spPr>
            <a:xfrm>
              <a:off x="1378584" y="2608302"/>
              <a:ext cx="2932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Lorem Picsum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32" name="Google Shape;232;p85"/>
            <p:cNvSpPr txBox="1"/>
            <p:nvPr/>
          </p:nvSpPr>
          <p:spPr>
            <a:xfrm>
              <a:off x="4637167" y="2608302"/>
              <a:ext cx="5741100" cy="1692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US" sz="1100" u="sng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  <a:hlinkClick r:id="rId9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Picsum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3" name="Google Shape;233;p85"/>
          <p:cNvGrpSpPr/>
          <p:nvPr/>
        </p:nvGrpSpPr>
        <p:grpSpPr>
          <a:xfrm>
            <a:off x="762061" y="4413458"/>
            <a:ext cx="10668275" cy="384300"/>
            <a:chOff x="1112988" y="2520766"/>
            <a:chExt cx="9924900" cy="384300"/>
          </a:xfrm>
        </p:grpSpPr>
        <p:sp>
          <p:nvSpPr>
            <p:cNvPr id="234" name="Google Shape;234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35" name="Google Shape;235;p85"/>
            <p:cNvSpPr txBox="1"/>
            <p:nvPr/>
          </p:nvSpPr>
          <p:spPr>
            <a:xfrm>
              <a:off x="1378584" y="2608302"/>
              <a:ext cx="2932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Git Simplified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36" name="Google Shape;236;p85"/>
            <p:cNvSpPr txBox="1"/>
            <p:nvPr/>
          </p:nvSpPr>
          <p:spPr>
            <a:xfrm>
              <a:off x="4637167" y="2608302"/>
              <a:ext cx="5741100" cy="1692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US" sz="1100" u="sng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  <a:hlinkClick r:id="rId10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Roger Dudler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85"/>
          <p:cNvGrpSpPr/>
          <p:nvPr/>
        </p:nvGrpSpPr>
        <p:grpSpPr>
          <a:xfrm>
            <a:off x="762061" y="4967364"/>
            <a:ext cx="10668275" cy="384300"/>
            <a:chOff x="1112988" y="2520766"/>
            <a:chExt cx="9924900" cy="384300"/>
          </a:xfrm>
        </p:grpSpPr>
        <p:sp>
          <p:nvSpPr>
            <p:cNvPr id="238" name="Google Shape;238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39" name="Google Shape;239;p85"/>
            <p:cNvSpPr txBox="1"/>
            <p:nvPr/>
          </p:nvSpPr>
          <p:spPr>
            <a:xfrm>
              <a:off x="1378584" y="2608302"/>
              <a:ext cx="2932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Git </a:t>
              </a: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Cheat Sheet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40" name="Google Shape;240;p85"/>
            <p:cNvSpPr txBox="1"/>
            <p:nvPr/>
          </p:nvSpPr>
          <p:spPr>
            <a:xfrm>
              <a:off x="4637167" y="2608302"/>
              <a:ext cx="5741100" cy="1692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US" sz="1100" u="sng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  <a:hlinkClick r:id="rId11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freeCodeCamp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1" name="Google Shape;241;p85"/>
          <p:cNvGrpSpPr/>
          <p:nvPr/>
        </p:nvGrpSpPr>
        <p:grpSpPr>
          <a:xfrm>
            <a:off x="762061" y="5507145"/>
            <a:ext cx="10668275" cy="384300"/>
            <a:chOff x="1112988" y="2520766"/>
            <a:chExt cx="9924900" cy="384300"/>
          </a:xfrm>
        </p:grpSpPr>
        <p:sp>
          <p:nvSpPr>
            <p:cNvPr id="242" name="Google Shape;242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43" name="Google Shape;243;p85"/>
            <p:cNvSpPr txBox="1"/>
            <p:nvPr/>
          </p:nvSpPr>
          <p:spPr>
            <a:xfrm>
              <a:off x="1378584" y="2608302"/>
              <a:ext cx="2932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GitHub Desktop - Windows &amp; Linux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44" name="Google Shape;244;p85"/>
            <p:cNvSpPr txBox="1"/>
            <p:nvPr/>
          </p:nvSpPr>
          <p:spPr>
            <a:xfrm>
              <a:off x="4637167" y="2608302"/>
              <a:ext cx="5741100" cy="1692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US" sz="1100" u="sng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  <a:hlinkClick r:id="rId1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Simplilearn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5" name="Google Shape;245;p85"/>
          <p:cNvGrpSpPr/>
          <p:nvPr/>
        </p:nvGrpSpPr>
        <p:grpSpPr>
          <a:xfrm>
            <a:off x="761861" y="6046920"/>
            <a:ext cx="10668275" cy="384300"/>
            <a:chOff x="1112988" y="2520766"/>
            <a:chExt cx="9924900" cy="384300"/>
          </a:xfrm>
        </p:grpSpPr>
        <p:sp>
          <p:nvSpPr>
            <p:cNvPr id="246" name="Google Shape;246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47" name="Google Shape;247;p85"/>
            <p:cNvSpPr txBox="1"/>
            <p:nvPr/>
          </p:nvSpPr>
          <p:spPr>
            <a:xfrm>
              <a:off x="1378584" y="2608302"/>
              <a:ext cx="2932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GitHub Desktop - MacOS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48" name="Google Shape;248;p85"/>
            <p:cNvSpPr txBox="1"/>
            <p:nvPr/>
          </p:nvSpPr>
          <p:spPr>
            <a:xfrm>
              <a:off x="4637167" y="2608302"/>
              <a:ext cx="5741100" cy="1692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US" sz="1100" u="sng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  <a:hlinkClick r:id="rId1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YouTube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META">
      <a:dk1>
        <a:srgbClr val="000000"/>
      </a:dk1>
      <a:lt1>
        <a:srgbClr val="FFFFFF"/>
      </a:lt1>
      <a:dk2>
        <a:srgbClr val="212121"/>
      </a:dk2>
      <a:lt2>
        <a:srgbClr val="F2F2F2"/>
      </a:lt2>
      <a:accent1>
        <a:srgbClr val="6D37FF"/>
      </a:accent1>
      <a:accent2>
        <a:srgbClr val="46FFAF"/>
      </a:accent2>
      <a:accent3>
        <a:srgbClr val="FFDB00"/>
      </a:accent3>
      <a:accent4>
        <a:srgbClr val="000000"/>
      </a:accent4>
      <a:accent5>
        <a:srgbClr val="F2F2F2"/>
      </a:accent5>
      <a:accent6>
        <a:srgbClr val="F2F2F2"/>
      </a:accent6>
      <a:hlink>
        <a:srgbClr val="6D37FF"/>
      </a:hlink>
      <a:folHlink>
        <a:srgbClr val="46FFA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2022-01-10T10:48:09Z</dcterms:created>
  <dc:creator>MNML</dc:creator>
</cp:coreProperties>
</file>