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embeddedFontLst>
    <p:embeddedFont>
      <p:font typeface="Poppi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g04p8JGkntDFKFoIX7mwdR/h40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Poppins-bold.fntdata"/><Relationship Id="rId16" Type="http://schemas.openxmlformats.org/officeDocument/2006/relationships/font" Target="fonts/Poppins-regular.fntdata"/><Relationship Id="rId19" Type="http://schemas.openxmlformats.org/officeDocument/2006/relationships/font" Target="fonts/Poppins-boldItalic.fntdata"/><Relationship Id="rId18" Type="http://schemas.openxmlformats.org/officeDocument/2006/relationships/font" Target="fonts/Poppi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0" name="Google Shape;17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251c2745c50_0_3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8" name="Google Shape;248;g251c2745c50_0_3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8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4" name="Google Shape;254;p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8" name="Google Shape;17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6" name="Google Shape;18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2" name="Google Shape;192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251c2745c50_0_3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7" name="Google Shape;207;g251c2745c50_0_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5" name="Google Shape;21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1" name="Google Shape;22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51c2745c50_0_2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5" name="Google Shape;235;g251c2745c50_0_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51c2745c50_0_2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1" name="Google Shape;241;g251c2745c50_0_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Slide">
  <p:cSld name="3_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02"/>
          <p:cNvSpPr/>
          <p:nvPr>
            <p:ph idx="2" type="pic"/>
          </p:nvPr>
        </p:nvSpPr>
        <p:spPr>
          <a:xfrm>
            <a:off x="0" y="-1"/>
            <a:ext cx="4528133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Title Slide">
  <p:cSld name="7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" name="Google Shape;44;p108"/>
          <p:cNvSpPr/>
          <p:nvPr>
            <p:ph idx="2" type="pic"/>
          </p:nvPr>
        </p:nvSpPr>
        <p:spPr>
          <a:xfrm>
            <a:off x="1640534" y="4076700"/>
            <a:ext cx="1326405" cy="1761474"/>
          </a:xfrm>
          <a:prstGeom prst="rect">
            <a:avLst/>
          </a:prstGeom>
          <a:noFill/>
          <a:ln>
            <a:noFill/>
          </a:ln>
        </p:spPr>
      </p:sp>
      <p:sp>
        <p:nvSpPr>
          <p:cNvPr id="45" name="Google Shape;45;p108"/>
          <p:cNvSpPr/>
          <p:nvPr>
            <p:ph idx="3" type="pic"/>
          </p:nvPr>
        </p:nvSpPr>
        <p:spPr>
          <a:xfrm>
            <a:off x="5447085" y="4107655"/>
            <a:ext cx="2472953" cy="1566864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108"/>
          <p:cNvSpPr/>
          <p:nvPr>
            <p:ph idx="4" type="pic"/>
          </p:nvPr>
        </p:nvSpPr>
        <p:spPr>
          <a:xfrm>
            <a:off x="762001" y="762001"/>
            <a:ext cx="2162174" cy="2177144"/>
          </a:xfrm>
          <a:prstGeom prst="roundRect">
            <a:avLst>
              <a:gd fmla="val 12285" name="adj"/>
            </a:avLst>
          </a:prstGeom>
          <a:noFill/>
          <a:ln>
            <a:noFill/>
          </a:ln>
        </p:spPr>
      </p:sp>
      <p:sp>
        <p:nvSpPr>
          <p:cNvPr id="47" name="Google Shape;47;p108"/>
          <p:cNvSpPr/>
          <p:nvPr>
            <p:ph idx="5" type="pic"/>
          </p:nvPr>
        </p:nvSpPr>
        <p:spPr>
          <a:xfrm>
            <a:off x="2688645" y="3193114"/>
            <a:ext cx="3475935" cy="178528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Title Slide">
  <p:cSld name="10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" name="Google Shape;50;p110"/>
          <p:cNvSpPr txBox="1"/>
          <p:nvPr>
            <p:ph type="ctrTitle"/>
          </p:nvPr>
        </p:nvSpPr>
        <p:spPr>
          <a:xfrm>
            <a:off x="1473005" y="14859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7_Title Slide">
  <p:cSld name="27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1"/>
          <p:cNvSpPr/>
          <p:nvPr>
            <p:ph idx="2" type="pic"/>
          </p:nvPr>
        </p:nvSpPr>
        <p:spPr>
          <a:xfrm>
            <a:off x="6516526" y="2537780"/>
            <a:ext cx="1849271" cy="3558220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11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4" name="Google Shape;54;p111"/>
          <p:cNvSpPr/>
          <p:nvPr>
            <p:ph idx="3" type="pic"/>
          </p:nvPr>
        </p:nvSpPr>
        <p:spPr>
          <a:xfrm>
            <a:off x="762001" y="3429001"/>
            <a:ext cx="4219574" cy="2667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Title Slide">
  <p:cSld name="11_Title Slide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2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7" name="Google Shape;57;p11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8" name="Google Shape;58;p112"/>
          <p:cNvSpPr/>
          <p:nvPr>
            <p:ph idx="2" type="pic"/>
          </p:nvPr>
        </p:nvSpPr>
        <p:spPr>
          <a:xfrm>
            <a:off x="5269986" y="1645444"/>
            <a:ext cx="1652028" cy="3567112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Title Slide">
  <p:cSld name="16_Title Slide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4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1" name="Google Shape;61;p114"/>
          <p:cNvSpPr/>
          <p:nvPr>
            <p:ph idx="2" type="pic"/>
          </p:nvPr>
        </p:nvSpPr>
        <p:spPr>
          <a:xfrm rot="-2361507">
            <a:off x="6564402" y="1323940"/>
            <a:ext cx="2520793" cy="5411991"/>
          </a:xfrm>
          <a:prstGeom prst="roundRect">
            <a:avLst>
              <a:gd fmla="val 10743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62" name="Google Shape;62;p11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4_Title Slide">
  <p:cSld name="24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5" name="Google Shape;65;p115"/>
          <p:cNvSpPr/>
          <p:nvPr>
            <p:ph idx="2" type="pic"/>
          </p:nvPr>
        </p:nvSpPr>
        <p:spPr>
          <a:xfrm>
            <a:off x="2771193" y="762000"/>
            <a:ext cx="8658807" cy="5334000"/>
          </a:xfrm>
          <a:prstGeom prst="roundRect">
            <a:avLst>
              <a:gd fmla="val 4818" name="adj"/>
            </a:avLst>
          </a:prstGeom>
          <a:noFill/>
          <a:ln>
            <a:noFill/>
          </a:ln>
        </p:spPr>
      </p:sp>
      <p:sp>
        <p:nvSpPr>
          <p:cNvPr id="66" name="Google Shape;66;p115"/>
          <p:cNvSpPr/>
          <p:nvPr>
            <p:ph idx="3" type="pic"/>
          </p:nvPr>
        </p:nvSpPr>
        <p:spPr>
          <a:xfrm>
            <a:off x="3371558" y="241935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Title Slide">
  <p:cSld name="18_Title Slide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9" name="Google Shape;69;p116"/>
          <p:cNvSpPr/>
          <p:nvPr>
            <p:ph idx="2" type="pic"/>
          </p:nvPr>
        </p:nvSpPr>
        <p:spPr>
          <a:xfrm>
            <a:off x="762000" y="762000"/>
            <a:ext cx="8658807" cy="5334000"/>
          </a:xfrm>
          <a:prstGeom prst="roundRect">
            <a:avLst>
              <a:gd fmla="val 4818" name="adj"/>
            </a:avLst>
          </a:prstGeom>
          <a:noFill/>
          <a:ln>
            <a:noFill/>
          </a:ln>
        </p:spPr>
      </p:sp>
      <p:sp>
        <p:nvSpPr>
          <p:cNvPr id="70" name="Google Shape;70;p116"/>
          <p:cNvSpPr/>
          <p:nvPr>
            <p:ph idx="3" type="pic"/>
          </p:nvPr>
        </p:nvSpPr>
        <p:spPr>
          <a:xfrm>
            <a:off x="3171825" y="241935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_Title Slide">
  <p:cSld name="19_Title Slid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3" name="Google Shape;73;p117"/>
          <p:cNvSpPr/>
          <p:nvPr>
            <p:ph idx="2" type="pic"/>
          </p:nvPr>
        </p:nvSpPr>
        <p:spPr>
          <a:xfrm>
            <a:off x="3891767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74" name="Google Shape;74;p117"/>
          <p:cNvSpPr/>
          <p:nvPr>
            <p:ph idx="3" type="pic"/>
          </p:nvPr>
        </p:nvSpPr>
        <p:spPr>
          <a:xfrm>
            <a:off x="6166062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75" name="Google Shape;75;p117"/>
          <p:cNvSpPr/>
          <p:nvPr>
            <p:ph idx="4" type="pic"/>
          </p:nvPr>
        </p:nvSpPr>
        <p:spPr>
          <a:xfrm>
            <a:off x="8440357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  <p:sp>
        <p:nvSpPr>
          <p:cNvPr id="76" name="Google Shape;76;p117"/>
          <p:cNvSpPr/>
          <p:nvPr>
            <p:ph idx="5" type="pic"/>
          </p:nvPr>
        </p:nvSpPr>
        <p:spPr>
          <a:xfrm>
            <a:off x="10714652" y="1421018"/>
            <a:ext cx="1859904" cy="4015964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5_Title Slide">
  <p:cSld name="35_Title Slide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119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0" name="Google Shape;80;p119"/>
          <p:cNvSpPr/>
          <p:nvPr>
            <p:ph idx="2" type="pic"/>
          </p:nvPr>
        </p:nvSpPr>
        <p:spPr>
          <a:xfrm>
            <a:off x="1352550" y="1295400"/>
            <a:ext cx="3609975" cy="48006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0_Title Slide">
  <p:cSld name="20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" name="Google Shape;83;p120"/>
          <p:cNvSpPr/>
          <p:nvPr>
            <p:ph idx="2" type="pic"/>
          </p:nvPr>
        </p:nvSpPr>
        <p:spPr>
          <a:xfrm>
            <a:off x="1603843" y="2593974"/>
            <a:ext cx="1320332" cy="2828925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  <p:sp>
        <p:nvSpPr>
          <p:cNvPr id="84" name="Google Shape;84;p120"/>
          <p:cNvSpPr/>
          <p:nvPr>
            <p:ph idx="3" type="pic"/>
          </p:nvPr>
        </p:nvSpPr>
        <p:spPr>
          <a:xfrm>
            <a:off x="3815322" y="762000"/>
            <a:ext cx="1874912" cy="3388996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20"/>
          <p:cNvSpPr/>
          <p:nvPr>
            <p:ph idx="4" type="pic"/>
          </p:nvPr>
        </p:nvSpPr>
        <p:spPr>
          <a:xfrm>
            <a:off x="6805826" y="2224089"/>
            <a:ext cx="1538074" cy="3309936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  <p:sp>
        <p:nvSpPr>
          <p:cNvPr id="86" name="Google Shape;86;p120"/>
          <p:cNvSpPr/>
          <p:nvPr>
            <p:ph idx="5" type="pic"/>
          </p:nvPr>
        </p:nvSpPr>
        <p:spPr>
          <a:xfrm>
            <a:off x="9241115" y="1203653"/>
            <a:ext cx="1796999" cy="3891837"/>
          </a:xfrm>
          <a:prstGeom prst="roundRect">
            <a:avLst>
              <a:gd fmla="val 11113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Title Slide">
  <p:cSld name="5_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" name="Google Shape;18;p106"/>
          <p:cNvSpPr/>
          <p:nvPr>
            <p:ph idx="2" type="pic"/>
          </p:nvPr>
        </p:nvSpPr>
        <p:spPr>
          <a:xfrm>
            <a:off x="762000" y="762001"/>
            <a:ext cx="10668000" cy="2533649"/>
          </a:xfrm>
          <a:prstGeom prst="roundRect">
            <a:avLst>
              <a:gd fmla="val 1160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9_Title Slide">
  <p:cSld name="29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1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9" name="Google Shape;89;p12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0" name="Google Shape;90;p121"/>
          <p:cNvSpPr txBox="1"/>
          <p:nvPr>
            <p:ph type="ctrTitle"/>
          </p:nvPr>
        </p:nvSpPr>
        <p:spPr>
          <a:xfrm>
            <a:off x="1473005" y="14859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9_Custom Layout">
  <p:cSld name="19_Custom Layou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2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3" name="Google Shape;93;p122"/>
          <p:cNvSpPr/>
          <p:nvPr>
            <p:ph idx="2" type="pic"/>
          </p:nvPr>
        </p:nvSpPr>
        <p:spPr>
          <a:xfrm>
            <a:off x="2889160" y="2740802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4" name="Google Shape;94;p122"/>
          <p:cNvSpPr/>
          <p:nvPr>
            <p:ph idx="3" type="pic"/>
          </p:nvPr>
        </p:nvSpPr>
        <p:spPr>
          <a:xfrm>
            <a:off x="8313412" y="2578080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5" name="Google Shape;95;p122"/>
          <p:cNvSpPr/>
          <p:nvPr>
            <p:ph idx="4" type="pic"/>
          </p:nvPr>
        </p:nvSpPr>
        <p:spPr>
          <a:xfrm>
            <a:off x="6633174" y="1685926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6" name="Google Shape;96;p122"/>
          <p:cNvSpPr/>
          <p:nvPr>
            <p:ph idx="5" type="pic"/>
          </p:nvPr>
        </p:nvSpPr>
        <p:spPr>
          <a:xfrm>
            <a:off x="9484342" y="3793556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7" name="Google Shape;97;p122"/>
          <p:cNvSpPr/>
          <p:nvPr>
            <p:ph idx="6" type="pic"/>
          </p:nvPr>
        </p:nvSpPr>
        <p:spPr>
          <a:xfrm>
            <a:off x="5237804" y="2438959"/>
            <a:ext cx="676812" cy="679886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  <p:sp>
        <p:nvSpPr>
          <p:cNvPr id="98" name="Google Shape;98;p122"/>
          <p:cNvSpPr/>
          <p:nvPr>
            <p:ph idx="7" type="pic"/>
          </p:nvPr>
        </p:nvSpPr>
        <p:spPr>
          <a:xfrm>
            <a:off x="6543231" y="3517954"/>
            <a:ext cx="310777" cy="312189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Custom Layout">
  <p:cSld name="8_Custom Layou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3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1" name="Google Shape;101;p123"/>
          <p:cNvSpPr/>
          <p:nvPr>
            <p:ph idx="2" type="pic"/>
          </p:nvPr>
        </p:nvSpPr>
        <p:spPr>
          <a:xfrm>
            <a:off x="7781925" y="1228725"/>
            <a:ext cx="3019425" cy="413385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E1D7FF"/>
          </a:solidFill>
          <a:ln>
            <a:noFill/>
          </a:ln>
        </p:spPr>
      </p:sp>
      <p:sp>
        <p:nvSpPr>
          <p:cNvPr id="102" name="Google Shape;102;p123"/>
          <p:cNvSpPr/>
          <p:nvPr>
            <p:ph idx="3" type="pic"/>
          </p:nvPr>
        </p:nvSpPr>
        <p:spPr>
          <a:xfrm>
            <a:off x="6315075" y="1824038"/>
            <a:ext cx="1785938" cy="3833812"/>
          </a:xfrm>
          <a:prstGeom prst="roundRect">
            <a:avLst>
              <a:gd fmla="val 8747" name="adj"/>
            </a:avLst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2_Title Slide">
  <p:cSld name="32_Title Slide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24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5" name="Google Shape;105;p124"/>
          <p:cNvSpPr/>
          <p:nvPr>
            <p:ph idx="2" type="pic"/>
          </p:nvPr>
        </p:nvSpPr>
        <p:spPr>
          <a:xfrm>
            <a:off x="1421006" y="1636182"/>
            <a:ext cx="3585634" cy="3585634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4_Title Slide">
  <p:cSld name="34_Title Slide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25"/>
          <p:cNvSpPr/>
          <p:nvPr/>
        </p:nvSpPr>
        <p:spPr>
          <a:xfrm>
            <a:off x="762001" y="1819275"/>
            <a:ext cx="10667999" cy="4276725"/>
          </a:xfrm>
          <a:prstGeom prst="roundRect">
            <a:avLst>
              <a:gd fmla="val 8233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8" name="Google Shape;108;p12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9" name="Google Shape;109;p125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1_Title Slide">
  <p:cSld name="31_Title Slide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26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2" name="Google Shape;112;p126"/>
          <p:cNvSpPr/>
          <p:nvPr>
            <p:ph idx="2" type="pic"/>
          </p:nvPr>
        </p:nvSpPr>
        <p:spPr>
          <a:xfrm>
            <a:off x="5876925" y="1466849"/>
            <a:ext cx="6315075" cy="5391151"/>
          </a:xfrm>
          <a:prstGeom prst="rect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mc:AlternateContent>
    <mc:Choice Requires="p14">
      <p:transition>
        <p14:reveal dir="l"/>
      </p:transition>
    </mc:Choice>
    <mc:Fallback>
      <p:transition spd="med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Title Slide">
  <p:cSld name="9_Title Slide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2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5" name="Google Shape;115;p127"/>
          <p:cNvSpPr/>
          <p:nvPr>
            <p:ph idx="2" type="pic"/>
          </p:nvPr>
        </p:nvSpPr>
        <p:spPr>
          <a:xfrm>
            <a:off x="5286375" y="762002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6" name="Google Shape;116;p127"/>
          <p:cNvSpPr/>
          <p:nvPr>
            <p:ph idx="3" type="pic"/>
          </p:nvPr>
        </p:nvSpPr>
        <p:spPr>
          <a:xfrm>
            <a:off x="8467724" y="762002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7" name="Google Shape;117;p127"/>
          <p:cNvSpPr/>
          <p:nvPr>
            <p:ph idx="4" type="pic"/>
          </p:nvPr>
        </p:nvSpPr>
        <p:spPr>
          <a:xfrm>
            <a:off x="5286375" y="3530601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  <p:sp>
        <p:nvSpPr>
          <p:cNvPr id="118" name="Google Shape;118;p127"/>
          <p:cNvSpPr/>
          <p:nvPr>
            <p:ph idx="5" type="pic"/>
          </p:nvPr>
        </p:nvSpPr>
        <p:spPr>
          <a:xfrm>
            <a:off x="8467724" y="3530601"/>
            <a:ext cx="2962276" cy="1647824"/>
          </a:xfrm>
          <a:prstGeom prst="roundRect">
            <a:avLst>
              <a:gd fmla="val 2185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Title Slide">
  <p:cSld name="12_Title Slide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2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1" name="Google Shape;121;p128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28"/>
          <p:cNvSpPr/>
          <p:nvPr>
            <p:ph idx="2" type="pic"/>
          </p:nvPr>
        </p:nvSpPr>
        <p:spPr>
          <a:xfrm>
            <a:off x="771525" y="4009939"/>
            <a:ext cx="1686450" cy="2086062"/>
          </a:xfrm>
          <a:prstGeom prst="roundRect">
            <a:avLst>
              <a:gd fmla="val 15238" name="adj"/>
            </a:avLst>
          </a:prstGeom>
          <a:noFill/>
          <a:ln>
            <a:noFill/>
          </a:ln>
        </p:spPr>
      </p:sp>
      <p:sp>
        <p:nvSpPr>
          <p:cNvPr id="123" name="Google Shape;123;p128"/>
          <p:cNvSpPr/>
          <p:nvPr>
            <p:ph idx="3" type="pic"/>
          </p:nvPr>
        </p:nvSpPr>
        <p:spPr>
          <a:xfrm>
            <a:off x="771525" y="1719745"/>
            <a:ext cx="1686450" cy="2086062"/>
          </a:xfrm>
          <a:prstGeom prst="roundRect">
            <a:avLst>
              <a:gd fmla="val 16731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Title Slide">
  <p:cSld name="14_Title Slide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2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6" name="Google Shape;126;p129"/>
          <p:cNvSpPr/>
          <p:nvPr>
            <p:ph idx="2" type="pic"/>
          </p:nvPr>
        </p:nvSpPr>
        <p:spPr>
          <a:xfrm>
            <a:off x="3452326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7" name="Google Shape;127;p129"/>
          <p:cNvSpPr/>
          <p:nvPr>
            <p:ph idx="3" type="pic"/>
          </p:nvPr>
        </p:nvSpPr>
        <p:spPr>
          <a:xfrm>
            <a:off x="6142654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28" name="Google Shape;128;p129"/>
          <p:cNvSpPr/>
          <p:nvPr>
            <p:ph idx="4" type="pic"/>
          </p:nvPr>
        </p:nvSpPr>
        <p:spPr>
          <a:xfrm>
            <a:off x="8832979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Title Slide">
  <p:cSld name="13_Title Slide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30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1" name="Google Shape;131;p130"/>
          <p:cNvSpPr/>
          <p:nvPr>
            <p:ph idx="2" type="pic"/>
          </p:nvPr>
        </p:nvSpPr>
        <p:spPr>
          <a:xfrm>
            <a:off x="762001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32" name="Google Shape;132;p130"/>
          <p:cNvSpPr/>
          <p:nvPr>
            <p:ph idx="3" type="pic"/>
          </p:nvPr>
        </p:nvSpPr>
        <p:spPr>
          <a:xfrm>
            <a:off x="3452326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33" name="Google Shape;133;p130"/>
          <p:cNvSpPr/>
          <p:nvPr>
            <p:ph idx="4" type="pic"/>
          </p:nvPr>
        </p:nvSpPr>
        <p:spPr>
          <a:xfrm>
            <a:off x="6142654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  <p:sp>
        <p:nvSpPr>
          <p:cNvPr id="134" name="Google Shape;134;p130"/>
          <p:cNvSpPr/>
          <p:nvPr>
            <p:ph idx="5" type="pic"/>
          </p:nvPr>
        </p:nvSpPr>
        <p:spPr>
          <a:xfrm>
            <a:off x="8832979" y="1978090"/>
            <a:ext cx="2597018" cy="411791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p103"/>
          <p:cNvSpPr/>
          <p:nvPr>
            <p:ph idx="2" type="pic"/>
          </p:nvPr>
        </p:nvSpPr>
        <p:spPr>
          <a:xfrm>
            <a:off x="771524" y="762001"/>
            <a:ext cx="3343275" cy="5334000"/>
          </a:xfrm>
          <a:prstGeom prst="roundRect">
            <a:avLst>
              <a:gd fmla="val 8975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Title Slide">
  <p:cSld name="22_Title Slide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1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p131"/>
          <p:cNvSpPr/>
          <p:nvPr>
            <p:ph idx="2" type="pic"/>
          </p:nvPr>
        </p:nvSpPr>
        <p:spPr>
          <a:xfrm>
            <a:off x="7220082" y="858416"/>
            <a:ext cx="1849271" cy="4001132"/>
          </a:xfrm>
          <a:prstGeom prst="roundRect">
            <a:avLst>
              <a:gd fmla="val 10416" name="adj"/>
            </a:avLst>
          </a:prstGeom>
          <a:solidFill>
            <a:schemeClr val="accent1"/>
          </a:solidFill>
          <a:ln>
            <a:noFill/>
          </a:ln>
        </p:spPr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Title Slide">
  <p:cSld name="17_Title Slide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32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0" name="Google Shape;140;p132"/>
          <p:cNvSpPr/>
          <p:nvPr>
            <p:ph idx="2" type="pic"/>
          </p:nvPr>
        </p:nvSpPr>
        <p:spPr>
          <a:xfrm>
            <a:off x="1771358" y="1409700"/>
            <a:ext cx="5448883" cy="30797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6_Title Slide">
  <p:cSld name="26_Title Slide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3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3" name="Google Shape;143;p133"/>
          <p:cNvSpPr txBox="1"/>
          <p:nvPr>
            <p:ph type="ctrTitle"/>
          </p:nvPr>
        </p:nvSpPr>
        <p:spPr>
          <a:xfrm>
            <a:off x="1473005" y="762000"/>
            <a:ext cx="9245989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5_Title Slide">
  <p:cSld name="25_Title Slide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34"/>
          <p:cNvSpPr/>
          <p:nvPr>
            <p:ph idx="2" type="pic"/>
          </p:nvPr>
        </p:nvSpPr>
        <p:spPr>
          <a:xfrm>
            <a:off x="6108441" y="762000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6" name="Google Shape;146;p134"/>
          <p:cNvSpPr/>
          <p:nvPr>
            <p:ph idx="3" type="pic"/>
          </p:nvPr>
        </p:nvSpPr>
        <p:spPr>
          <a:xfrm>
            <a:off x="8832979" y="762000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7" name="Google Shape;147;p134"/>
          <p:cNvSpPr/>
          <p:nvPr>
            <p:ph idx="4" type="pic"/>
          </p:nvPr>
        </p:nvSpPr>
        <p:spPr>
          <a:xfrm>
            <a:off x="8832979" y="3498981"/>
            <a:ext cx="2597019" cy="2597019"/>
          </a:xfrm>
          <a:prstGeom prst="roundRect">
            <a:avLst>
              <a:gd fmla="val 11853" name="adj"/>
            </a:avLst>
          </a:prstGeom>
          <a:noFill/>
          <a:ln>
            <a:noFill/>
          </a:ln>
        </p:spPr>
      </p:sp>
      <p:sp>
        <p:nvSpPr>
          <p:cNvPr id="148" name="Google Shape;148;p13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8_Title Slide">
  <p:cSld name="28_Title Slide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35"/>
          <p:cNvSpPr txBox="1"/>
          <p:nvPr>
            <p:ph idx="12" type="sldNum"/>
          </p:nvPr>
        </p:nvSpPr>
        <p:spPr>
          <a:xfrm>
            <a:off x="10663238" y="6311106"/>
            <a:ext cx="4016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1" name="Google Shape;151;p135"/>
          <p:cNvSpPr/>
          <p:nvPr>
            <p:ph idx="2" type="pic"/>
          </p:nvPr>
        </p:nvSpPr>
        <p:spPr>
          <a:xfrm>
            <a:off x="4210050" y="1419225"/>
            <a:ext cx="3771900" cy="3771900"/>
          </a:xfrm>
          <a:prstGeom prst="ellipse">
            <a:avLst/>
          </a:prstGeom>
          <a:solidFill>
            <a:srgbClr val="E1D7FF"/>
          </a:solidFill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3_Title Slide">
  <p:cSld name="23_Title Slide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6"/>
          <p:cNvSpPr/>
          <p:nvPr>
            <p:ph idx="2" type="pic"/>
          </p:nvPr>
        </p:nvSpPr>
        <p:spPr>
          <a:xfrm>
            <a:off x="762000" y="762001"/>
            <a:ext cx="7096124" cy="5334000"/>
          </a:xfrm>
          <a:prstGeom prst="roundRect">
            <a:avLst>
              <a:gd fmla="val 6022" name="adj"/>
            </a:avLst>
          </a:prstGeom>
          <a:noFill/>
          <a:ln>
            <a:noFill/>
          </a:ln>
        </p:spPr>
      </p:sp>
      <p:sp>
        <p:nvSpPr>
          <p:cNvPr id="154" name="Google Shape;154;p136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3_Title Slide">
  <p:cSld name="33_Title Slide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7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7" name="Google Shape;157;p137"/>
          <p:cNvSpPr/>
          <p:nvPr>
            <p:ph idx="2" type="pic"/>
          </p:nvPr>
        </p:nvSpPr>
        <p:spPr>
          <a:xfrm>
            <a:off x="1635138" y="1580008"/>
            <a:ext cx="1521187" cy="1919799"/>
          </a:xfrm>
          <a:prstGeom prst="rect">
            <a:avLst/>
          </a:prstGeom>
          <a:noFill/>
          <a:ln>
            <a:noFill/>
          </a:ln>
        </p:spPr>
      </p:sp>
      <p:sp>
        <p:nvSpPr>
          <p:cNvPr id="158" name="Google Shape;158;p137"/>
          <p:cNvSpPr/>
          <p:nvPr>
            <p:ph idx="3" type="pic"/>
          </p:nvPr>
        </p:nvSpPr>
        <p:spPr>
          <a:xfrm>
            <a:off x="3570280" y="1620987"/>
            <a:ext cx="2601539" cy="1831632"/>
          </a:xfrm>
          <a:prstGeom prst="rect">
            <a:avLst/>
          </a:prstGeom>
          <a:noFill/>
          <a:ln>
            <a:noFill/>
          </a:ln>
        </p:spPr>
      </p:sp>
      <p:sp>
        <p:nvSpPr>
          <p:cNvPr id="159" name="Google Shape;159;p137"/>
          <p:cNvSpPr/>
          <p:nvPr>
            <p:ph idx="4" type="pic"/>
          </p:nvPr>
        </p:nvSpPr>
        <p:spPr>
          <a:xfrm>
            <a:off x="9247759" y="1620987"/>
            <a:ext cx="1404458" cy="1831632"/>
          </a:xfrm>
          <a:prstGeom prst="rect">
            <a:avLst/>
          </a:prstGeom>
          <a:noFill/>
          <a:ln>
            <a:noFill/>
          </a:ln>
        </p:spPr>
      </p:sp>
      <p:sp>
        <p:nvSpPr>
          <p:cNvPr id="160" name="Google Shape;160;p137"/>
          <p:cNvSpPr/>
          <p:nvPr>
            <p:ph idx="5" type="pic"/>
          </p:nvPr>
        </p:nvSpPr>
        <p:spPr>
          <a:xfrm>
            <a:off x="6585774" y="1580008"/>
            <a:ext cx="1955811" cy="192519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0_Title Slide">
  <p:cSld name="30_Title Slide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3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3" name="Google Shape;163;p138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9"/>
          <p:cNvSpPr txBox="1"/>
          <p:nvPr>
            <p:ph type="ctrTitle"/>
          </p:nvPr>
        </p:nvSpPr>
        <p:spPr>
          <a:xfrm>
            <a:off x="762000" y="1122363"/>
            <a:ext cx="1066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Poppins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139"/>
          <p:cNvSpPr txBox="1"/>
          <p:nvPr>
            <p:ph idx="1" type="subTitle"/>
          </p:nvPr>
        </p:nvSpPr>
        <p:spPr>
          <a:xfrm>
            <a:off x="762000" y="3602038"/>
            <a:ext cx="1066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7" name="Google Shape;167;p13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Slide">
  <p:cSld name="2_Title Slid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04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104"/>
          <p:cNvSpPr/>
          <p:nvPr>
            <p:ph idx="2" type="pic"/>
          </p:nvPr>
        </p:nvSpPr>
        <p:spPr>
          <a:xfrm>
            <a:off x="771524" y="762001"/>
            <a:ext cx="5191126" cy="53340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sp>
      <p:sp>
        <p:nvSpPr>
          <p:cNvPr id="25" name="Google Shape;25;p104"/>
          <p:cNvSpPr/>
          <p:nvPr>
            <p:ph idx="3" type="pic"/>
          </p:nvPr>
        </p:nvSpPr>
        <p:spPr>
          <a:xfrm>
            <a:off x="6238874" y="762001"/>
            <a:ext cx="5191126" cy="53340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Title Slide">
  <p:cSld name="6_Title Slid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7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" name="Google Shape;28;p107"/>
          <p:cNvSpPr/>
          <p:nvPr>
            <p:ph idx="2" type="pic"/>
          </p:nvPr>
        </p:nvSpPr>
        <p:spPr>
          <a:xfrm>
            <a:off x="4171950" y="762001"/>
            <a:ext cx="7258050" cy="5333999"/>
          </a:xfrm>
          <a:prstGeom prst="roundRect">
            <a:avLst>
              <a:gd fmla="val 6250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Title Slide">
  <p:cSld name="8_Title Slid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9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109"/>
          <p:cNvSpPr txBox="1"/>
          <p:nvPr>
            <p:ph type="ctrTitle"/>
          </p:nvPr>
        </p:nvSpPr>
        <p:spPr>
          <a:xfrm>
            <a:off x="1298186" y="762000"/>
            <a:ext cx="10131814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9"/>
          <p:cNvSpPr/>
          <p:nvPr/>
        </p:nvSpPr>
        <p:spPr>
          <a:xfrm>
            <a:off x="762001" y="1819275"/>
            <a:ext cx="10667999" cy="4276725"/>
          </a:xfrm>
          <a:prstGeom prst="roundRect">
            <a:avLst>
              <a:gd fmla="val 8233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1_Title Slide">
  <p:cSld name="21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8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118"/>
          <p:cNvSpPr/>
          <p:nvPr/>
        </p:nvSpPr>
        <p:spPr>
          <a:xfrm>
            <a:off x="762001" y="761999"/>
            <a:ext cx="10667999" cy="5334001"/>
          </a:xfrm>
          <a:prstGeom prst="roundRect">
            <a:avLst>
              <a:gd fmla="val 890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3108950" spcFirstLastPara="1" rIns="7315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Title Slide">
  <p:cSld name="15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3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38;p113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sz="4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Slide">
  <p:cSld name="4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5"/>
          <p:cNvSpPr txBox="1"/>
          <p:nvPr>
            <p:ph idx="12" type="sldNum"/>
          </p:nvPr>
        </p:nvSpPr>
        <p:spPr>
          <a:xfrm>
            <a:off x="10888910" y="6356350"/>
            <a:ext cx="4648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105"/>
          <p:cNvSpPr/>
          <p:nvPr>
            <p:ph idx="2" type="pic"/>
          </p:nvPr>
        </p:nvSpPr>
        <p:spPr>
          <a:xfrm>
            <a:off x="0" y="0"/>
            <a:ext cx="69723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81818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1"/>
          <p:cNvSpPr txBox="1"/>
          <p:nvPr>
            <p:ph type="title"/>
          </p:nvPr>
        </p:nvSpPr>
        <p:spPr>
          <a:xfrm>
            <a:off x="762000" y="762000"/>
            <a:ext cx="10668000" cy="928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  <a:defRPr b="1" i="0" sz="4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01"/>
          <p:cNvSpPr txBox="1"/>
          <p:nvPr>
            <p:ph idx="1" type="body"/>
          </p:nvPr>
        </p:nvSpPr>
        <p:spPr>
          <a:xfrm>
            <a:off x="762000" y="1825625"/>
            <a:ext cx="10668000" cy="3717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12" name="Google Shape;12;p101"/>
          <p:cNvSpPr txBox="1"/>
          <p:nvPr>
            <p:ph idx="12" type="sldNum"/>
          </p:nvPr>
        </p:nvSpPr>
        <p:spPr>
          <a:xfrm>
            <a:off x="10663238" y="6311106"/>
            <a:ext cx="401637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480">
          <p15:clr>
            <a:srgbClr val="F26B43"/>
          </p15:clr>
        </p15:guide>
        <p15:guide id="2" orient="horz" pos="480">
          <p15:clr>
            <a:srgbClr val="F26B43"/>
          </p15:clr>
        </p15:guide>
        <p15:guide id="3" pos="7200">
          <p15:clr>
            <a:srgbClr val="F26B43"/>
          </p15:clr>
        </p15:guide>
        <p15:guide id="4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github.com/mollyjs823/codeschool2023/tree/main/vue-boilerplate" TargetMode="External"/><Relationship Id="rId4" Type="http://schemas.openxmlformats.org/officeDocument/2006/relationships/hyperlink" Target="https://www.freecodecamp.org/news/learn-javascript-free-js-courses-for-beginners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hyperlink" Target="https://vuejs.org/guide/extras/ways-of-using-vue.html#single-page-application-spa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vuejs.org/api/built-in-directives.html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1.jpg"/><Relationship Id="rId6" Type="http://schemas.openxmlformats.org/officeDocument/2006/relationships/hyperlink" Target="https://www.freecodecamp.org/news/var-let-and-const-whats-the-difference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"/>
          <p:cNvSpPr/>
          <p:nvPr/>
        </p:nvSpPr>
        <p:spPr>
          <a:xfrm>
            <a:off x="-328175" y="0"/>
            <a:ext cx="8736000" cy="6858000"/>
          </a:xfrm>
          <a:prstGeom prst="roundRect">
            <a:avLst>
              <a:gd fmla="val 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3" name="Google Shape;173;p1"/>
          <p:cNvSpPr/>
          <p:nvPr/>
        </p:nvSpPr>
        <p:spPr>
          <a:xfrm>
            <a:off x="7605274" y="0"/>
            <a:ext cx="4943400" cy="6858000"/>
          </a:xfrm>
          <a:prstGeom prst="roundRect">
            <a:avLst>
              <a:gd fmla="val 70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4" name="Google Shape;174;p1"/>
          <p:cNvSpPr txBox="1"/>
          <p:nvPr/>
        </p:nvSpPr>
        <p:spPr>
          <a:xfrm>
            <a:off x="8079078" y="819838"/>
            <a:ext cx="2771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To-Do: 6/1</a:t>
            </a:r>
            <a:r>
              <a:rPr b="1" lang="en-US" sz="24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"/>
          <p:cNvSpPr txBox="1"/>
          <p:nvPr/>
        </p:nvSpPr>
        <p:spPr>
          <a:xfrm>
            <a:off x="381000" y="819850"/>
            <a:ext cx="5342700" cy="33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Review from yesterday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Simple Vue app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JavaScript for Vue in more detail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Static data (magic 8 ball)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Whack a mole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Address book challenge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Start project 1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Poppins"/>
              <a:buChar char="●"/>
            </a:pPr>
            <a:r>
              <a:rPr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MAKE SURE YOU HAVE A RIDE FOR WED LUNCH (TMR)</a:t>
            </a:r>
            <a:endParaRPr sz="16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>
    <mc:Choice Requires="p14">
      <p:transition spd="slow" p14:dur="3400">
        <p14:reveal dir="l"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251c2745c50_0_39"/>
          <p:cNvSpPr txBox="1"/>
          <p:nvPr>
            <p:ph type="ctrTitle"/>
          </p:nvPr>
        </p:nvSpPr>
        <p:spPr>
          <a:xfrm>
            <a:off x="1069586" y="762000"/>
            <a:ext cx="10131900" cy="5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 sz="4100"/>
              <a:t>JavaScript Debugging</a:t>
            </a:r>
            <a:endParaRPr sz="4100"/>
          </a:p>
        </p:txBody>
      </p:sp>
      <p:sp>
        <p:nvSpPr>
          <p:cNvPr id="251" name="Google Shape;251;g251c2745c50_0_39"/>
          <p:cNvSpPr txBox="1"/>
          <p:nvPr/>
        </p:nvSpPr>
        <p:spPr>
          <a:xfrm>
            <a:off x="1200325" y="2033100"/>
            <a:ext cx="10131900" cy="34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chemeClr val="accent3"/>
                </a:solidFill>
                <a:latin typeface="Poppins"/>
                <a:ea typeface="Poppins"/>
                <a:cs typeface="Poppins"/>
                <a:sym typeface="Poppins"/>
              </a:rPr>
              <a:t>CONSOLE.LOG() PEOPLE!!!!</a:t>
            </a:r>
            <a:endParaRPr b="1" sz="1900">
              <a:solidFill>
                <a:schemeClr val="accent3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If something isn’t doing what you expect, check the console before you do anything else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To make </a:t>
            </a: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everything will be 50% easier: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Poppins"/>
              <a:buChar char="●"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Learn to read the common error messages you get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Poppins"/>
              <a:buChar char="●"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Log variables and calculations as you go along - piece by piece programming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Poppins"/>
              <a:buChar char="○"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Don’t expect to code the entire thing or copy what I do and it just works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85"/>
          <p:cNvSpPr txBox="1"/>
          <p:nvPr>
            <p:ph type="ctrTitle"/>
          </p:nvPr>
        </p:nvSpPr>
        <p:spPr>
          <a:xfrm>
            <a:off x="762000" y="762000"/>
            <a:ext cx="10668000" cy="615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/>
              <a:t>Resources</a:t>
            </a:r>
            <a:endParaRPr/>
          </a:p>
        </p:txBody>
      </p:sp>
      <p:grpSp>
        <p:nvGrpSpPr>
          <p:cNvPr id="257" name="Google Shape;257;p85"/>
          <p:cNvGrpSpPr/>
          <p:nvPr/>
        </p:nvGrpSpPr>
        <p:grpSpPr>
          <a:xfrm>
            <a:off x="762000" y="1920716"/>
            <a:ext cx="10668000" cy="692941"/>
            <a:chOff x="1112988" y="1989497"/>
            <a:chExt cx="9925049" cy="477993"/>
          </a:xfrm>
        </p:grpSpPr>
        <p:sp>
          <p:nvSpPr>
            <p:cNvPr id="258" name="Google Shape;258;p85"/>
            <p:cNvSpPr/>
            <p:nvPr/>
          </p:nvSpPr>
          <p:spPr>
            <a:xfrm>
              <a:off x="1112988" y="1989497"/>
              <a:ext cx="9925049" cy="477993"/>
            </a:xfrm>
            <a:prstGeom prst="roundRect">
              <a:avLst>
                <a:gd fmla="val 23517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59" name="Google Shape;259;p85"/>
            <p:cNvSpPr txBox="1"/>
            <p:nvPr/>
          </p:nvSpPr>
          <p:spPr>
            <a:xfrm>
              <a:off x="3999094" y="2140605"/>
              <a:ext cx="1318800" cy="14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Where it’s at</a:t>
              </a:r>
              <a:endParaRPr b="1" i="0" sz="1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60" name="Google Shape;260;p85"/>
            <p:cNvSpPr txBox="1"/>
            <p:nvPr/>
          </p:nvSpPr>
          <p:spPr>
            <a:xfrm>
              <a:off x="1378588" y="2140605"/>
              <a:ext cx="1611300" cy="14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What it is</a:t>
              </a:r>
              <a:endParaRPr b="1" i="0" sz="1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61" name="Google Shape;261;p85"/>
          <p:cNvGrpSpPr/>
          <p:nvPr/>
        </p:nvGrpSpPr>
        <p:grpSpPr>
          <a:xfrm>
            <a:off x="762136" y="2772645"/>
            <a:ext cx="10668275" cy="384300"/>
            <a:chOff x="1112988" y="2520766"/>
            <a:chExt cx="9924900" cy="384300"/>
          </a:xfrm>
        </p:grpSpPr>
        <p:sp>
          <p:nvSpPr>
            <p:cNvPr id="262" name="Google Shape;262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63" name="Google Shape;263;p85"/>
            <p:cNvSpPr txBox="1"/>
            <p:nvPr/>
          </p:nvSpPr>
          <p:spPr>
            <a:xfrm>
              <a:off x="1378623" y="2608312"/>
              <a:ext cx="2368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en-US" sz="1200" u="none" cap="none" strike="noStrike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Vue Boilerplate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64" name="Google Shape;264;p85"/>
          <p:cNvSpPr txBox="1"/>
          <p:nvPr/>
        </p:nvSpPr>
        <p:spPr>
          <a:xfrm>
            <a:off x="3879363" y="2772377"/>
            <a:ext cx="4225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en-US" sz="1300" u="sng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GitHub</a:t>
            </a:r>
            <a:endParaRPr b="0" i="0" sz="13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265" name="Google Shape;265;p85"/>
          <p:cNvGrpSpPr/>
          <p:nvPr/>
        </p:nvGrpSpPr>
        <p:grpSpPr>
          <a:xfrm>
            <a:off x="762136" y="3306045"/>
            <a:ext cx="10668275" cy="384300"/>
            <a:chOff x="1112988" y="2520766"/>
            <a:chExt cx="9924900" cy="384300"/>
          </a:xfrm>
        </p:grpSpPr>
        <p:sp>
          <p:nvSpPr>
            <p:cNvPr id="266" name="Google Shape;266;p85"/>
            <p:cNvSpPr/>
            <p:nvPr/>
          </p:nvSpPr>
          <p:spPr>
            <a:xfrm>
              <a:off x="1112988" y="2520766"/>
              <a:ext cx="9924900" cy="384300"/>
            </a:xfrm>
            <a:prstGeom prst="roundRect">
              <a:avLst>
                <a:gd fmla="val 23517" name="adj"/>
              </a:avLst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0" lIns="27430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67" name="Google Shape;267;p85"/>
            <p:cNvSpPr txBox="1"/>
            <p:nvPr/>
          </p:nvSpPr>
          <p:spPr>
            <a:xfrm>
              <a:off x="1378623" y="2608312"/>
              <a:ext cx="2368800" cy="1848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rPr>
                <a:t>JavaScript Courses</a:t>
              </a:r>
              <a:endParaRPr b="1" i="0" sz="1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68" name="Google Shape;268;p85"/>
          <p:cNvSpPr txBox="1"/>
          <p:nvPr/>
        </p:nvSpPr>
        <p:spPr>
          <a:xfrm>
            <a:off x="3879363" y="3305777"/>
            <a:ext cx="4225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freeCodeCamp</a:t>
            </a:r>
            <a:endParaRPr b="0" i="0" sz="13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5"/>
          <p:cNvSpPr/>
          <p:nvPr/>
        </p:nvSpPr>
        <p:spPr>
          <a:xfrm>
            <a:off x="762000" y="1571550"/>
            <a:ext cx="10668000" cy="3714900"/>
          </a:xfrm>
          <a:prstGeom prst="roundRect">
            <a:avLst>
              <a:gd fmla="val 9997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45700" lIns="2743200" spcFirstLastPara="1" rIns="91425" wrap="square" tIns="7315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1" name="Google Shape;18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61675" y="2745588"/>
            <a:ext cx="1366836" cy="1366836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5"/>
          <p:cNvSpPr txBox="1"/>
          <p:nvPr/>
        </p:nvSpPr>
        <p:spPr>
          <a:xfrm>
            <a:off x="3550225" y="2217913"/>
            <a:ext cx="7204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Vue</a:t>
            </a:r>
            <a:r>
              <a:rPr lang="en-US" sz="2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: </a:t>
            </a:r>
            <a:r>
              <a:rPr lang="en-US" sz="24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A JavaScript framework</a:t>
            </a:r>
            <a:endParaRPr b="0" i="0" sz="24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3" name="Google Shape;183;p5"/>
          <p:cNvSpPr txBox="1"/>
          <p:nvPr/>
        </p:nvSpPr>
        <p:spPr>
          <a:xfrm>
            <a:off x="3550225" y="3031375"/>
            <a:ext cx="48318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Reactive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○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Don’t need to refresh page to see data changes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Declarative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○"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Can build page templates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No longer need to query the DOM to access objects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14:window dir="vert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3"/>
          <p:cNvPicPr preferRelativeResize="0"/>
          <p:nvPr>
            <p:ph idx="3" type="pic"/>
          </p:nvPr>
        </p:nvPicPr>
        <p:blipFill rotWithShape="1">
          <a:blip r:embed="rId3">
            <a:alphaModFix/>
          </a:blip>
          <a:srcRect b="3111" l="3415" r="2236" t="4543"/>
          <a:stretch/>
        </p:blipFill>
        <p:spPr>
          <a:xfrm>
            <a:off x="2441875" y="251100"/>
            <a:ext cx="9473100" cy="4925700"/>
          </a:xfrm>
          <a:prstGeom prst="roundRect">
            <a:avLst>
              <a:gd fmla="val 5672" name="adj"/>
            </a:avLst>
          </a:prstGeom>
          <a:noFill/>
          <a:ln>
            <a:noFill/>
          </a:ln>
        </p:spPr>
      </p:pic>
      <p:sp>
        <p:nvSpPr>
          <p:cNvPr id="189" name="Google Shape;189;p3"/>
          <p:cNvSpPr/>
          <p:nvPr/>
        </p:nvSpPr>
        <p:spPr>
          <a:xfrm>
            <a:off x="472925" y="4684575"/>
            <a:ext cx="6012600" cy="1860300"/>
          </a:xfrm>
          <a:prstGeom prst="roundRect">
            <a:avLst>
              <a:gd fmla="val 15399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0" lIns="274300" spcFirstLastPara="1" rIns="27430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Single Page Application (SPA)</a:t>
            </a:r>
            <a:endParaRPr b="1" i="0" sz="15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385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Handle data updates and navigation without reloading the page</a:t>
            </a:r>
            <a:endParaRPr b="0" i="0" sz="15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3850" lvl="0" marL="4572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Based in single index.html file</a:t>
            </a:r>
            <a:endParaRPr b="0" i="0" sz="15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sng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Vue Reference</a:t>
            </a:r>
            <a:endParaRPr b="0" i="0" sz="15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p:transition spd="slow" p14:dur="1600"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1"/>
          <p:cNvSpPr txBox="1"/>
          <p:nvPr/>
        </p:nvSpPr>
        <p:spPr>
          <a:xfrm>
            <a:off x="1147061" y="2350780"/>
            <a:ext cx="2782800" cy="9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v-if = ”condition”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Render an element if condition is true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1"/>
          <p:cNvSpPr/>
          <p:nvPr/>
        </p:nvSpPr>
        <p:spPr>
          <a:xfrm>
            <a:off x="5854702" y="1266871"/>
            <a:ext cx="482600" cy="482599"/>
          </a:xfrm>
          <a:custGeom>
            <a:rect b="b" l="l" r="r" t="t"/>
            <a:pathLst>
              <a:path extrusionOk="0" h="482599" w="482600">
                <a:moveTo>
                  <a:pt x="470260" y="322494"/>
                </a:moveTo>
                <a:cubicBezTo>
                  <a:pt x="488088" y="271312"/>
                  <a:pt x="488088" y="215606"/>
                  <a:pt x="470260" y="164424"/>
                </a:cubicBezTo>
                <a:cubicBezTo>
                  <a:pt x="470054" y="163686"/>
                  <a:pt x="469800" y="162962"/>
                  <a:pt x="469498" y="162258"/>
                </a:cubicBezTo>
                <a:cubicBezTo>
                  <a:pt x="424647" y="37384"/>
                  <a:pt x="287059" y="-27488"/>
                  <a:pt x="162185" y="17363"/>
                </a:cubicBezTo>
                <a:cubicBezTo>
                  <a:pt x="94677" y="41609"/>
                  <a:pt x="41535" y="94751"/>
                  <a:pt x="17289" y="162258"/>
                </a:cubicBezTo>
                <a:cubicBezTo>
                  <a:pt x="16987" y="162962"/>
                  <a:pt x="16732" y="163686"/>
                  <a:pt x="16527" y="164424"/>
                </a:cubicBezTo>
                <a:cubicBezTo>
                  <a:pt x="-1301" y="215606"/>
                  <a:pt x="-1301" y="271312"/>
                  <a:pt x="16527" y="322494"/>
                </a:cubicBezTo>
                <a:cubicBezTo>
                  <a:pt x="16733" y="323232"/>
                  <a:pt x="16987" y="323955"/>
                  <a:pt x="17289" y="324659"/>
                </a:cubicBezTo>
                <a:cubicBezTo>
                  <a:pt x="62139" y="449533"/>
                  <a:pt x="199728" y="514405"/>
                  <a:pt x="324602" y="469555"/>
                </a:cubicBezTo>
                <a:cubicBezTo>
                  <a:pt x="392109" y="445309"/>
                  <a:pt x="445252" y="392167"/>
                  <a:pt x="469498" y="324659"/>
                </a:cubicBezTo>
                <a:cubicBezTo>
                  <a:pt x="469800" y="323956"/>
                  <a:pt x="470054" y="323232"/>
                  <a:pt x="470260" y="322494"/>
                </a:cubicBezTo>
                <a:close/>
                <a:moveTo>
                  <a:pt x="243387" y="449265"/>
                </a:moveTo>
                <a:cubicBezTo>
                  <a:pt x="234237" y="449265"/>
                  <a:pt x="219486" y="432705"/>
                  <a:pt x="207160" y="395716"/>
                </a:cubicBezTo>
                <a:cubicBezTo>
                  <a:pt x="200774" y="375910"/>
                  <a:pt x="196037" y="355610"/>
                  <a:pt x="193000" y="335023"/>
                </a:cubicBezTo>
                <a:lnTo>
                  <a:pt x="293806" y="335023"/>
                </a:lnTo>
                <a:cubicBezTo>
                  <a:pt x="290759" y="355610"/>
                  <a:pt x="286014" y="375911"/>
                  <a:pt x="279620" y="395716"/>
                </a:cubicBezTo>
                <a:cubicBezTo>
                  <a:pt x="267295" y="432711"/>
                  <a:pt x="252537" y="449265"/>
                  <a:pt x="243387" y="449265"/>
                </a:cubicBezTo>
                <a:close/>
                <a:moveTo>
                  <a:pt x="188777" y="300580"/>
                </a:moveTo>
                <a:cubicBezTo>
                  <a:pt x="187120" y="282216"/>
                  <a:pt x="186237" y="263058"/>
                  <a:pt x="186237" y="243430"/>
                </a:cubicBezTo>
                <a:cubicBezTo>
                  <a:pt x="186237" y="223802"/>
                  <a:pt x="187113" y="204695"/>
                  <a:pt x="188777" y="186280"/>
                </a:cubicBezTo>
                <a:lnTo>
                  <a:pt x="297984" y="186280"/>
                </a:lnTo>
                <a:cubicBezTo>
                  <a:pt x="299642" y="204645"/>
                  <a:pt x="300524" y="223802"/>
                  <a:pt x="300524" y="243430"/>
                </a:cubicBezTo>
                <a:cubicBezTo>
                  <a:pt x="300524" y="263058"/>
                  <a:pt x="299648" y="282165"/>
                  <a:pt x="297984" y="300580"/>
                </a:cubicBezTo>
                <a:close/>
                <a:moveTo>
                  <a:pt x="37564" y="243430"/>
                </a:moveTo>
                <a:cubicBezTo>
                  <a:pt x="37549" y="224095"/>
                  <a:pt x="40266" y="204855"/>
                  <a:pt x="45635" y="186280"/>
                </a:cubicBezTo>
                <a:lnTo>
                  <a:pt x="154265" y="186280"/>
                </a:lnTo>
                <a:cubicBezTo>
                  <a:pt x="152658" y="205019"/>
                  <a:pt x="151839" y="224228"/>
                  <a:pt x="151839" y="243430"/>
                </a:cubicBezTo>
                <a:cubicBezTo>
                  <a:pt x="151839" y="262633"/>
                  <a:pt x="152652" y="281816"/>
                  <a:pt x="154265" y="300580"/>
                </a:cubicBezTo>
                <a:lnTo>
                  <a:pt x="45680" y="300580"/>
                </a:lnTo>
                <a:cubicBezTo>
                  <a:pt x="40305" y="282017"/>
                  <a:pt x="37579" y="262788"/>
                  <a:pt x="37584" y="243462"/>
                </a:cubicBezTo>
                <a:close/>
                <a:moveTo>
                  <a:pt x="243387" y="37652"/>
                </a:moveTo>
                <a:cubicBezTo>
                  <a:pt x="252537" y="37652"/>
                  <a:pt x="267288" y="54213"/>
                  <a:pt x="279620" y="91202"/>
                </a:cubicBezTo>
                <a:cubicBezTo>
                  <a:pt x="286015" y="111007"/>
                  <a:pt x="290760" y="131307"/>
                  <a:pt x="293806" y="151895"/>
                </a:cubicBezTo>
                <a:lnTo>
                  <a:pt x="193000" y="151895"/>
                </a:lnTo>
                <a:cubicBezTo>
                  <a:pt x="196046" y="131307"/>
                  <a:pt x="200790" y="111007"/>
                  <a:pt x="207186" y="91202"/>
                </a:cubicBezTo>
                <a:cubicBezTo>
                  <a:pt x="219492" y="54213"/>
                  <a:pt x="234243" y="37652"/>
                  <a:pt x="243387" y="37652"/>
                </a:cubicBezTo>
                <a:close/>
                <a:moveTo>
                  <a:pt x="332522" y="186338"/>
                </a:moveTo>
                <a:lnTo>
                  <a:pt x="441107" y="186338"/>
                </a:lnTo>
                <a:cubicBezTo>
                  <a:pt x="451870" y="223660"/>
                  <a:pt x="451870" y="263264"/>
                  <a:pt x="441107" y="300587"/>
                </a:cubicBezTo>
                <a:lnTo>
                  <a:pt x="332522" y="300587"/>
                </a:lnTo>
                <a:cubicBezTo>
                  <a:pt x="334129" y="281848"/>
                  <a:pt x="334948" y="262639"/>
                  <a:pt x="334948" y="243437"/>
                </a:cubicBezTo>
                <a:cubicBezTo>
                  <a:pt x="334948" y="224234"/>
                  <a:pt x="334135" y="205083"/>
                  <a:pt x="332522" y="186338"/>
                </a:cubicBezTo>
                <a:close/>
                <a:moveTo>
                  <a:pt x="427664" y="151901"/>
                </a:moveTo>
                <a:lnTo>
                  <a:pt x="328572" y="151901"/>
                </a:lnTo>
                <a:cubicBezTo>
                  <a:pt x="322445" y="109661"/>
                  <a:pt x="311935" y="71796"/>
                  <a:pt x="297197" y="44809"/>
                </a:cubicBezTo>
                <a:cubicBezTo>
                  <a:pt x="353944" y="60313"/>
                  <a:pt x="401397" y="99264"/>
                  <a:pt x="427664" y="151901"/>
                </a:cubicBezTo>
                <a:close/>
                <a:moveTo>
                  <a:pt x="189577" y="44809"/>
                </a:moveTo>
                <a:cubicBezTo>
                  <a:pt x="174839" y="71796"/>
                  <a:pt x="164330" y="109661"/>
                  <a:pt x="158202" y="151901"/>
                </a:cubicBezTo>
                <a:lnTo>
                  <a:pt x="59110" y="151901"/>
                </a:lnTo>
                <a:cubicBezTo>
                  <a:pt x="85379" y="99266"/>
                  <a:pt x="132831" y="60316"/>
                  <a:pt x="189577" y="44809"/>
                </a:cubicBezTo>
                <a:close/>
                <a:moveTo>
                  <a:pt x="59110" y="335023"/>
                </a:moveTo>
                <a:lnTo>
                  <a:pt x="158170" y="335023"/>
                </a:lnTo>
                <a:cubicBezTo>
                  <a:pt x="164298" y="377263"/>
                  <a:pt x="174807" y="415153"/>
                  <a:pt x="189545" y="442115"/>
                </a:cubicBezTo>
                <a:cubicBezTo>
                  <a:pt x="132811" y="426601"/>
                  <a:pt x="85372" y="387652"/>
                  <a:pt x="59110" y="335023"/>
                </a:cubicBezTo>
                <a:close/>
                <a:moveTo>
                  <a:pt x="297197" y="442115"/>
                </a:moveTo>
                <a:cubicBezTo>
                  <a:pt x="311942" y="415160"/>
                  <a:pt x="322445" y="377263"/>
                  <a:pt x="328572" y="335023"/>
                </a:cubicBezTo>
                <a:lnTo>
                  <a:pt x="427632" y="335023"/>
                </a:lnTo>
                <a:cubicBezTo>
                  <a:pt x="401371" y="387653"/>
                  <a:pt x="353932" y="426602"/>
                  <a:pt x="297197" y="44211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6" name="Google Shape;196;p21"/>
          <p:cNvSpPr/>
          <p:nvPr/>
        </p:nvSpPr>
        <p:spPr>
          <a:xfrm>
            <a:off x="1147050" y="1078475"/>
            <a:ext cx="2124300" cy="10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Vue Directives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1"/>
          <p:cNvSpPr/>
          <p:nvPr/>
        </p:nvSpPr>
        <p:spPr>
          <a:xfrm>
            <a:off x="3716648" y="1208185"/>
            <a:ext cx="2028600" cy="600000"/>
          </a:xfrm>
          <a:prstGeom prst="round2DiagRect">
            <a:avLst>
              <a:gd fmla="val 50000" name="adj1"/>
              <a:gd fmla="val 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  <a:hlinkClick r:id="rId3"/>
              </a:rPr>
              <a:t>Reference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1"/>
          <p:cNvSpPr txBox="1"/>
          <p:nvPr/>
        </p:nvSpPr>
        <p:spPr>
          <a:xfrm>
            <a:off x="1138402" y="3511098"/>
            <a:ext cx="2782800" cy="9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v-else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Render an element if </a:t>
            </a:r>
            <a:r>
              <a:rPr b="0" i="1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directly previous </a:t>
            </a: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condition is </a:t>
            </a:r>
            <a:r>
              <a:rPr b="0" i="1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not </a:t>
            </a: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true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1"/>
          <p:cNvSpPr txBox="1"/>
          <p:nvPr/>
        </p:nvSpPr>
        <p:spPr>
          <a:xfrm>
            <a:off x="1138411" y="4737230"/>
            <a:ext cx="2782800" cy="9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v-show =  ”condition”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Display an element if condition is true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1"/>
          <p:cNvSpPr txBox="1"/>
          <p:nvPr/>
        </p:nvSpPr>
        <p:spPr>
          <a:xfrm>
            <a:off x="4326686" y="2350780"/>
            <a:ext cx="2782800" cy="1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v-on:click =  ”foo()”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When you click this element, call the function ‘foo.’ Other options include: :mouseover, :keydown, etc.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1"/>
          <p:cNvSpPr txBox="1"/>
          <p:nvPr/>
        </p:nvSpPr>
        <p:spPr>
          <a:xfrm>
            <a:off x="4326686" y="4288705"/>
            <a:ext cx="27828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v-cloak </a:t>
            </a:r>
            <a:endParaRPr b="1" i="0" sz="15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Special directive that hides element until Vue has fully loaded. Add to css as well:</a:t>
            </a:r>
            <a:endParaRPr b="0" i="0" sz="15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[v-cloak] { display: none; }</a:t>
            </a:r>
            <a:endParaRPr b="0" i="0" sz="1500" u="none" cap="none" strike="noStrik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2" name="Google Shape;202;p21"/>
          <p:cNvSpPr txBox="1"/>
          <p:nvPr/>
        </p:nvSpPr>
        <p:spPr>
          <a:xfrm>
            <a:off x="7887286" y="1817380"/>
            <a:ext cx="27828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v-for = ”item in items”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Create an instance of an element for every item in items array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1"/>
          <p:cNvSpPr txBox="1"/>
          <p:nvPr/>
        </p:nvSpPr>
        <p:spPr>
          <a:xfrm>
            <a:off x="7887274" y="3284675"/>
            <a:ext cx="3040500" cy="9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v-bind:style = ”{ color: ‘#fff’ }”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Change all text in this element white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1"/>
          <p:cNvSpPr txBox="1"/>
          <p:nvPr/>
        </p:nvSpPr>
        <p:spPr>
          <a:xfrm>
            <a:off x="7887274" y="4437600"/>
            <a:ext cx="30405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v-model = ”modelname”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0" i="0" lang="en-US" sz="15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Bind ‘modelname’ data value and input value together (2-way data binding)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251c2745c50_0_32"/>
          <p:cNvSpPr txBox="1"/>
          <p:nvPr>
            <p:ph type="ctrTitle"/>
          </p:nvPr>
        </p:nvSpPr>
        <p:spPr>
          <a:xfrm>
            <a:off x="1069586" y="762000"/>
            <a:ext cx="10131900" cy="5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 sz="4100"/>
              <a:t>Templating / Declarative Rendering</a:t>
            </a:r>
            <a:endParaRPr sz="4100"/>
          </a:p>
        </p:txBody>
      </p:sp>
      <p:sp>
        <p:nvSpPr>
          <p:cNvPr id="210" name="Google Shape;210;g251c2745c50_0_32"/>
          <p:cNvSpPr txBox="1"/>
          <p:nvPr/>
        </p:nvSpPr>
        <p:spPr>
          <a:xfrm>
            <a:off x="1200325" y="2033100"/>
            <a:ext cx="9379800" cy="34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If we have a Vue data property: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hotel = {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	rooms: 40,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	booked: 25,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	name: ‘Red Cliffs’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}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To display a value on the page: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&lt;p&gt;{{ hotel.name }}&lt;/p&gt;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1" name="Google Shape;211;g251c2745c50_0_32"/>
          <p:cNvSpPr/>
          <p:nvPr/>
        </p:nvSpPr>
        <p:spPr>
          <a:xfrm rot="580535">
            <a:off x="4341670" y="5284960"/>
            <a:ext cx="2941644" cy="567871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g251c2745c50_0_32"/>
          <p:cNvSpPr txBox="1"/>
          <p:nvPr/>
        </p:nvSpPr>
        <p:spPr>
          <a:xfrm rot="580868">
            <a:off x="4744200" y="5393458"/>
            <a:ext cx="2427977" cy="40018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Poppins"/>
                <a:ea typeface="Poppins"/>
                <a:cs typeface="Poppins"/>
                <a:sym typeface="Poppins"/>
              </a:rPr>
              <a:t>Template syntax</a:t>
            </a:r>
            <a:endParaRPr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9"/>
          <p:cNvSpPr txBox="1"/>
          <p:nvPr>
            <p:ph type="ctrTitle"/>
          </p:nvPr>
        </p:nvSpPr>
        <p:spPr>
          <a:xfrm>
            <a:off x="1069586" y="762000"/>
            <a:ext cx="10131900" cy="5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 sz="4100"/>
              <a:t>JavaScript Quick Review</a:t>
            </a:r>
            <a:endParaRPr sz="4100"/>
          </a:p>
        </p:txBody>
      </p:sp>
      <p:sp>
        <p:nvSpPr>
          <p:cNvPr id="218" name="Google Shape;218;p9"/>
          <p:cNvSpPr txBox="1"/>
          <p:nvPr/>
        </p:nvSpPr>
        <p:spPr>
          <a:xfrm>
            <a:off x="1406100" y="2444500"/>
            <a:ext cx="93798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Global:</a:t>
            </a: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 variables can be accessed anywhere in our </a:t>
            </a: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script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Local: </a:t>
            </a: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variables are specific to a section of code and can only be accessed in that section (block)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In Vue:</a:t>
            </a:r>
            <a:endParaRPr b="1"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this.dataProperty = kinda like self.data_member in Python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Poppins"/>
              <a:buChar char="●"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Need to use the ‘this’ keyword to access data properties in the Vue app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"/>
          <p:cNvSpPr/>
          <p:nvPr/>
        </p:nvSpPr>
        <p:spPr>
          <a:xfrm>
            <a:off x="610199" y="821865"/>
            <a:ext cx="653100" cy="650400"/>
          </a:xfrm>
          <a:prstGeom prst="roundRect">
            <a:avLst>
              <a:gd fmla="val 12488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0"/>
          <p:cNvSpPr txBox="1"/>
          <p:nvPr/>
        </p:nvSpPr>
        <p:spPr>
          <a:xfrm>
            <a:off x="1582649" y="705550"/>
            <a:ext cx="7077600" cy="13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var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Global scope when OUTSIDE a function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38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Function/locally scoped when INSIDE function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38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Can be redeclared and updated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5" name="Google Shape;225;p10"/>
          <p:cNvSpPr/>
          <p:nvPr/>
        </p:nvSpPr>
        <p:spPr>
          <a:xfrm>
            <a:off x="610199" y="2928601"/>
            <a:ext cx="653100" cy="650400"/>
          </a:xfrm>
          <a:prstGeom prst="roundRect">
            <a:avLst>
              <a:gd fmla="val 12488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02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10"/>
          <p:cNvSpPr txBox="1"/>
          <p:nvPr/>
        </p:nvSpPr>
        <p:spPr>
          <a:xfrm>
            <a:off x="1582653" y="2810525"/>
            <a:ext cx="4747200" cy="13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let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Scope is whatever block it’s in (if statement, function, etc.)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38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Can be updated but not redeclared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7" name="Google Shape;227;p10"/>
          <p:cNvSpPr/>
          <p:nvPr/>
        </p:nvSpPr>
        <p:spPr>
          <a:xfrm>
            <a:off x="610199" y="4962462"/>
            <a:ext cx="653100" cy="650400"/>
          </a:xfrm>
          <a:prstGeom prst="roundRect">
            <a:avLst>
              <a:gd fmla="val 12488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03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10"/>
          <p:cNvSpPr txBox="1"/>
          <p:nvPr/>
        </p:nvSpPr>
        <p:spPr>
          <a:xfrm>
            <a:off x="1582654" y="4839325"/>
            <a:ext cx="4747200" cy="10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lang="en-US" sz="16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const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Scope is whatever block it’s in (like let)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-32385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Poppins"/>
              <a:buChar char="●"/>
            </a:pPr>
            <a:r>
              <a:rPr lang="en-US" sz="15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Can’t be updated for redeclared</a:t>
            </a:r>
            <a:endParaRPr sz="15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229" name="Google Shape;229;p10"/>
          <p:cNvPicPr preferRelativeResize="0"/>
          <p:nvPr/>
        </p:nvPicPr>
        <p:blipFill rotWithShape="1">
          <a:blip r:embed="rId3">
            <a:alphaModFix/>
          </a:blip>
          <a:srcRect b="0" l="5777" r="11455" t="0"/>
          <a:stretch/>
        </p:blipFill>
        <p:spPr>
          <a:xfrm>
            <a:off x="6820775" y="851800"/>
            <a:ext cx="4075825" cy="150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25403" y="3010700"/>
            <a:ext cx="3848100" cy="1123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1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05925" y="5181575"/>
            <a:ext cx="59055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10"/>
          <p:cNvSpPr txBox="1"/>
          <p:nvPr/>
        </p:nvSpPr>
        <p:spPr>
          <a:xfrm>
            <a:off x="610200" y="6096000"/>
            <a:ext cx="3206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freeCodeCamp Example</a:t>
            </a:r>
            <a:endParaRPr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251c2745c50_0_21"/>
          <p:cNvSpPr txBox="1"/>
          <p:nvPr>
            <p:ph type="ctrTitle"/>
          </p:nvPr>
        </p:nvSpPr>
        <p:spPr>
          <a:xfrm>
            <a:off x="1069586" y="762000"/>
            <a:ext cx="10131900" cy="5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 sz="4100"/>
              <a:t>JavaScript Objects</a:t>
            </a:r>
            <a:endParaRPr sz="4100"/>
          </a:p>
        </p:txBody>
      </p:sp>
      <p:sp>
        <p:nvSpPr>
          <p:cNvPr id="238" name="Google Shape;238;g251c2745c50_0_21"/>
          <p:cNvSpPr txBox="1"/>
          <p:nvPr/>
        </p:nvSpPr>
        <p:spPr>
          <a:xfrm>
            <a:off x="1200325" y="2033100"/>
            <a:ext cx="9379800" cy="39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var hotel = {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	rooms: 40,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	booked: 25,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	name: ‘Red Cliffs’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}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To access/update a </a:t>
            </a:r>
            <a:r>
              <a:rPr b="1"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property:</a:t>
            </a:r>
            <a:endParaRPr b="1"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hotel.rooms = 50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Data properties can be any type</a:t>
            </a:r>
            <a:endParaRPr b="1"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hotel.checkAvailability = function () { …do something }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51c2745c50_0_26"/>
          <p:cNvSpPr txBox="1"/>
          <p:nvPr>
            <p:ph type="ctrTitle"/>
          </p:nvPr>
        </p:nvSpPr>
        <p:spPr>
          <a:xfrm>
            <a:off x="1069586" y="762000"/>
            <a:ext cx="10131900" cy="56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oppins"/>
              <a:buNone/>
            </a:pPr>
            <a:r>
              <a:rPr lang="en-US" sz="4100"/>
              <a:t>JavaScript Functions</a:t>
            </a:r>
            <a:endParaRPr sz="4100"/>
          </a:p>
        </p:txBody>
      </p:sp>
      <p:sp>
        <p:nvSpPr>
          <p:cNvPr id="244" name="Google Shape;244;g251c2745c50_0_26"/>
          <p:cNvSpPr txBox="1"/>
          <p:nvPr/>
        </p:nvSpPr>
        <p:spPr>
          <a:xfrm>
            <a:off x="1200325" y="2033100"/>
            <a:ext cx="10131900" cy="3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function print() {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// can access ‘this’ 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	console.log(“Hello world);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}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OR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const print = () =&gt; {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	// ‘this’ always refers to the outer global scope, so can’t access Vue objects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	console.log(“Hello world”);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}</a:t>
            </a:r>
            <a:endParaRPr sz="19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5" name="Google Shape;245;g251c2745c50_0_26"/>
          <p:cNvSpPr/>
          <p:nvPr/>
        </p:nvSpPr>
        <p:spPr>
          <a:xfrm rot="-457650">
            <a:off x="4802441" y="1860772"/>
            <a:ext cx="2108758" cy="726749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META">
      <a:dk1>
        <a:srgbClr val="000000"/>
      </a:dk1>
      <a:lt1>
        <a:srgbClr val="FFFFFF"/>
      </a:lt1>
      <a:dk2>
        <a:srgbClr val="212121"/>
      </a:dk2>
      <a:lt2>
        <a:srgbClr val="F2F2F2"/>
      </a:lt2>
      <a:accent1>
        <a:srgbClr val="6D37FF"/>
      </a:accent1>
      <a:accent2>
        <a:srgbClr val="46FFAF"/>
      </a:accent2>
      <a:accent3>
        <a:srgbClr val="FFDB00"/>
      </a:accent3>
      <a:accent4>
        <a:srgbClr val="000000"/>
      </a:accent4>
      <a:accent5>
        <a:srgbClr val="F2F2F2"/>
      </a:accent5>
      <a:accent6>
        <a:srgbClr val="F2F2F2"/>
      </a:accent6>
      <a:hlink>
        <a:srgbClr val="6D37FF"/>
      </a:hlink>
      <a:folHlink>
        <a:srgbClr val="46FFA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2022-01-10T10:48:09Z</dcterms:created>
  <dc:creator>MNML</dc:creator>
</cp:coreProperties>
</file>