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embeddedFontLst>
    <p:embeddedFont>
      <p:font typeface="Poppins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iHIRUmc2Fcb6+fi9vaajd4kAMl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Poppins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font" Target="fonts/Poppins-italic.fntdata"/><Relationship Id="rId10" Type="http://schemas.openxmlformats.org/officeDocument/2006/relationships/font" Target="fonts/Poppins-bold.fntdata"/><Relationship Id="rId13" Type="http://customschemas.google.com/relationships/presentationmetadata" Target="metadata"/><Relationship Id="rId12" Type="http://schemas.openxmlformats.org/officeDocument/2006/relationships/font" Target="fonts/Poppins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0" name="Google Shape;170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8" name="Google Shape;17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6" name="Google Shape;186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8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1" name="Google Shape;201;p8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Slide">
  <p:cSld name="3_Title Slid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2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02"/>
          <p:cNvSpPr/>
          <p:nvPr>
            <p:ph idx="2" type="pic"/>
          </p:nvPr>
        </p:nvSpPr>
        <p:spPr>
          <a:xfrm>
            <a:off x="0" y="-1"/>
            <a:ext cx="4528133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7_Title Slide">
  <p:cSld name="27_Title Slid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1"/>
          <p:cNvSpPr/>
          <p:nvPr>
            <p:ph idx="2" type="pic"/>
          </p:nvPr>
        </p:nvSpPr>
        <p:spPr>
          <a:xfrm>
            <a:off x="6516526" y="2537780"/>
            <a:ext cx="1849271" cy="3558220"/>
          </a:xfrm>
          <a:prstGeom prst="rect">
            <a:avLst/>
          </a:prstGeom>
          <a:noFill/>
          <a:ln>
            <a:noFill/>
          </a:ln>
        </p:spPr>
      </p:sp>
      <p:sp>
        <p:nvSpPr>
          <p:cNvPr id="47" name="Google Shape;47;p111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" name="Google Shape;48;p111"/>
          <p:cNvSpPr/>
          <p:nvPr>
            <p:ph idx="3" type="pic"/>
          </p:nvPr>
        </p:nvSpPr>
        <p:spPr>
          <a:xfrm>
            <a:off x="762001" y="3429001"/>
            <a:ext cx="4219574" cy="2667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_Title Slide">
  <p:cSld name="11_Title Slide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2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1" name="Google Shape;51;p112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2" name="Google Shape;52;p112"/>
          <p:cNvSpPr/>
          <p:nvPr>
            <p:ph idx="2" type="pic"/>
          </p:nvPr>
        </p:nvSpPr>
        <p:spPr>
          <a:xfrm>
            <a:off x="5269986" y="1645444"/>
            <a:ext cx="1652028" cy="3567112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6_Title Slide">
  <p:cSld name="16_Title Slide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4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5" name="Google Shape;55;p114"/>
          <p:cNvSpPr/>
          <p:nvPr>
            <p:ph idx="2" type="pic"/>
          </p:nvPr>
        </p:nvSpPr>
        <p:spPr>
          <a:xfrm rot="-2361507">
            <a:off x="6564402" y="1323940"/>
            <a:ext cx="2520793" cy="5411991"/>
          </a:xfrm>
          <a:prstGeom prst="roundRect">
            <a:avLst>
              <a:gd fmla="val 10743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56" name="Google Shape;56;p114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4_Title Slide">
  <p:cSld name="24_Title Slid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5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9" name="Google Shape;59;p115"/>
          <p:cNvSpPr/>
          <p:nvPr>
            <p:ph idx="2" type="pic"/>
          </p:nvPr>
        </p:nvSpPr>
        <p:spPr>
          <a:xfrm>
            <a:off x="2771193" y="762000"/>
            <a:ext cx="8658807" cy="5334000"/>
          </a:xfrm>
          <a:prstGeom prst="roundRect">
            <a:avLst>
              <a:gd fmla="val 4818" name="adj"/>
            </a:avLst>
          </a:prstGeom>
          <a:noFill/>
          <a:ln>
            <a:noFill/>
          </a:ln>
        </p:spPr>
      </p:sp>
      <p:sp>
        <p:nvSpPr>
          <p:cNvPr id="60" name="Google Shape;60;p115"/>
          <p:cNvSpPr/>
          <p:nvPr>
            <p:ph idx="3" type="pic"/>
          </p:nvPr>
        </p:nvSpPr>
        <p:spPr>
          <a:xfrm>
            <a:off x="3371558" y="2419350"/>
            <a:ext cx="5448883" cy="307975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Title Slide">
  <p:cSld name="18_Title Slide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6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3" name="Google Shape;63;p116"/>
          <p:cNvSpPr/>
          <p:nvPr>
            <p:ph idx="2" type="pic"/>
          </p:nvPr>
        </p:nvSpPr>
        <p:spPr>
          <a:xfrm>
            <a:off x="762000" y="762000"/>
            <a:ext cx="8658807" cy="5334000"/>
          </a:xfrm>
          <a:prstGeom prst="roundRect">
            <a:avLst>
              <a:gd fmla="val 4818" name="adj"/>
            </a:avLst>
          </a:prstGeom>
          <a:noFill/>
          <a:ln>
            <a:noFill/>
          </a:ln>
        </p:spPr>
      </p:sp>
      <p:sp>
        <p:nvSpPr>
          <p:cNvPr id="64" name="Google Shape;64;p116"/>
          <p:cNvSpPr/>
          <p:nvPr>
            <p:ph idx="3" type="pic"/>
          </p:nvPr>
        </p:nvSpPr>
        <p:spPr>
          <a:xfrm>
            <a:off x="3171825" y="2419350"/>
            <a:ext cx="5448883" cy="307975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9_Title Slide">
  <p:cSld name="19_Title Slide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7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7" name="Google Shape;67;p117"/>
          <p:cNvSpPr/>
          <p:nvPr>
            <p:ph idx="2" type="pic"/>
          </p:nvPr>
        </p:nvSpPr>
        <p:spPr>
          <a:xfrm>
            <a:off x="3891767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68" name="Google Shape;68;p117"/>
          <p:cNvSpPr/>
          <p:nvPr>
            <p:ph idx="3" type="pic"/>
          </p:nvPr>
        </p:nvSpPr>
        <p:spPr>
          <a:xfrm>
            <a:off x="6166062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69" name="Google Shape;69;p117"/>
          <p:cNvSpPr/>
          <p:nvPr>
            <p:ph idx="4" type="pic"/>
          </p:nvPr>
        </p:nvSpPr>
        <p:spPr>
          <a:xfrm>
            <a:off x="8440357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70" name="Google Shape;70;p117"/>
          <p:cNvSpPr/>
          <p:nvPr>
            <p:ph idx="5" type="pic"/>
          </p:nvPr>
        </p:nvSpPr>
        <p:spPr>
          <a:xfrm>
            <a:off x="10714652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5_Title Slide">
  <p:cSld name="35_Title Slide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3" name="Google Shape;73;p119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4" name="Google Shape;74;p119"/>
          <p:cNvSpPr/>
          <p:nvPr>
            <p:ph idx="2" type="pic"/>
          </p:nvPr>
        </p:nvSpPr>
        <p:spPr>
          <a:xfrm>
            <a:off x="1352550" y="1295400"/>
            <a:ext cx="3609975" cy="48006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0_Title Slide">
  <p:cSld name="20_Title Slide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0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7" name="Google Shape;77;p120"/>
          <p:cNvSpPr/>
          <p:nvPr>
            <p:ph idx="2" type="pic"/>
          </p:nvPr>
        </p:nvSpPr>
        <p:spPr>
          <a:xfrm>
            <a:off x="1603843" y="2593974"/>
            <a:ext cx="1320332" cy="2828925"/>
          </a:xfrm>
          <a:prstGeom prst="roundRect">
            <a:avLst>
              <a:gd fmla="val 11113" name="adj"/>
            </a:avLst>
          </a:prstGeom>
          <a:noFill/>
          <a:ln>
            <a:noFill/>
          </a:ln>
        </p:spPr>
      </p:sp>
      <p:sp>
        <p:nvSpPr>
          <p:cNvPr id="78" name="Google Shape;78;p120"/>
          <p:cNvSpPr/>
          <p:nvPr>
            <p:ph idx="3" type="pic"/>
          </p:nvPr>
        </p:nvSpPr>
        <p:spPr>
          <a:xfrm>
            <a:off x="3815322" y="762000"/>
            <a:ext cx="1874912" cy="3388996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120"/>
          <p:cNvSpPr/>
          <p:nvPr>
            <p:ph idx="4" type="pic"/>
          </p:nvPr>
        </p:nvSpPr>
        <p:spPr>
          <a:xfrm>
            <a:off x="6805826" y="2224089"/>
            <a:ext cx="1538074" cy="3309936"/>
          </a:xfrm>
          <a:prstGeom prst="roundRect">
            <a:avLst>
              <a:gd fmla="val 11113" name="adj"/>
            </a:avLst>
          </a:prstGeom>
          <a:noFill/>
          <a:ln>
            <a:noFill/>
          </a:ln>
        </p:spPr>
      </p:sp>
      <p:sp>
        <p:nvSpPr>
          <p:cNvPr id="80" name="Google Shape;80;p120"/>
          <p:cNvSpPr/>
          <p:nvPr>
            <p:ph idx="5" type="pic"/>
          </p:nvPr>
        </p:nvSpPr>
        <p:spPr>
          <a:xfrm>
            <a:off x="9241115" y="1203653"/>
            <a:ext cx="1796999" cy="3891837"/>
          </a:xfrm>
          <a:prstGeom prst="roundRect">
            <a:avLst>
              <a:gd fmla="val 11113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9_Title Slide">
  <p:cSld name="29_Title Slide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1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3" name="Google Shape;83;p121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4" name="Google Shape;84;p121"/>
          <p:cNvSpPr txBox="1"/>
          <p:nvPr>
            <p:ph type="ctrTitle"/>
          </p:nvPr>
        </p:nvSpPr>
        <p:spPr>
          <a:xfrm>
            <a:off x="1473005" y="1485900"/>
            <a:ext cx="9245989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9_Custom Layout">
  <p:cSld name="19_Custom Layou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22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7" name="Google Shape;87;p122"/>
          <p:cNvSpPr/>
          <p:nvPr>
            <p:ph idx="2" type="pic"/>
          </p:nvPr>
        </p:nvSpPr>
        <p:spPr>
          <a:xfrm>
            <a:off x="2889160" y="2740802"/>
            <a:ext cx="310777" cy="312189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88" name="Google Shape;88;p122"/>
          <p:cNvSpPr/>
          <p:nvPr>
            <p:ph idx="3" type="pic"/>
          </p:nvPr>
        </p:nvSpPr>
        <p:spPr>
          <a:xfrm>
            <a:off x="8313412" y="2578080"/>
            <a:ext cx="310777" cy="312189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89" name="Google Shape;89;p122"/>
          <p:cNvSpPr/>
          <p:nvPr>
            <p:ph idx="4" type="pic"/>
          </p:nvPr>
        </p:nvSpPr>
        <p:spPr>
          <a:xfrm>
            <a:off x="6633174" y="1685926"/>
            <a:ext cx="676812" cy="679886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90" name="Google Shape;90;p122"/>
          <p:cNvSpPr/>
          <p:nvPr>
            <p:ph idx="5" type="pic"/>
          </p:nvPr>
        </p:nvSpPr>
        <p:spPr>
          <a:xfrm>
            <a:off x="9484342" y="3793556"/>
            <a:ext cx="676812" cy="679886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91" name="Google Shape;91;p122"/>
          <p:cNvSpPr/>
          <p:nvPr>
            <p:ph idx="6" type="pic"/>
          </p:nvPr>
        </p:nvSpPr>
        <p:spPr>
          <a:xfrm>
            <a:off x="5237804" y="2438959"/>
            <a:ext cx="676812" cy="679886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92" name="Google Shape;92;p122"/>
          <p:cNvSpPr/>
          <p:nvPr>
            <p:ph idx="7" type="pic"/>
          </p:nvPr>
        </p:nvSpPr>
        <p:spPr>
          <a:xfrm>
            <a:off x="6543231" y="3517954"/>
            <a:ext cx="310777" cy="312189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mc:AlternateContent>
    <mc:Choice Requires="p14">
      <p:transition>
        <p14:reveal dir="l"/>
      </p:transition>
    </mc:Choice>
    <mc:Fallback>
      <p:transition spd="med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9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Title Slide">
  <p:cSld name="5_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6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" name="Google Shape;18;p106"/>
          <p:cNvSpPr/>
          <p:nvPr>
            <p:ph idx="2" type="pic"/>
          </p:nvPr>
        </p:nvSpPr>
        <p:spPr>
          <a:xfrm>
            <a:off x="762000" y="762001"/>
            <a:ext cx="10668000" cy="2533649"/>
          </a:xfrm>
          <a:prstGeom prst="roundRect">
            <a:avLst>
              <a:gd fmla="val 11607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Custom Layout">
  <p:cSld name="8_Custom Layou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23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5" name="Google Shape;95;p123"/>
          <p:cNvSpPr/>
          <p:nvPr>
            <p:ph idx="2" type="pic"/>
          </p:nvPr>
        </p:nvSpPr>
        <p:spPr>
          <a:xfrm>
            <a:off x="7781925" y="1228725"/>
            <a:ext cx="3019425" cy="4133850"/>
          </a:xfrm>
          <a:prstGeom prst="round2DiagRect">
            <a:avLst>
              <a:gd fmla="val 16667" name="adj1"/>
              <a:gd fmla="val 0" name="adj2"/>
            </a:avLst>
          </a:prstGeom>
          <a:solidFill>
            <a:srgbClr val="E1D7FF"/>
          </a:solidFill>
          <a:ln>
            <a:noFill/>
          </a:ln>
        </p:spPr>
      </p:sp>
      <p:sp>
        <p:nvSpPr>
          <p:cNvPr id="96" name="Google Shape;96;p123"/>
          <p:cNvSpPr/>
          <p:nvPr>
            <p:ph idx="3" type="pic"/>
          </p:nvPr>
        </p:nvSpPr>
        <p:spPr>
          <a:xfrm>
            <a:off x="6315075" y="1824038"/>
            <a:ext cx="1785938" cy="3833812"/>
          </a:xfrm>
          <a:prstGeom prst="roundRect">
            <a:avLst>
              <a:gd fmla="val 8747" name="adj"/>
            </a:avLst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mc:AlternateContent>
    <mc:Choice Requires="p14">
      <p:transition>
        <p14:reveal dir="l"/>
      </p:transition>
    </mc:Choice>
    <mc:Fallback>
      <p:transition spd="med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2_Title Slide">
  <p:cSld name="32_Title Slide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24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9" name="Google Shape;99;p124"/>
          <p:cNvSpPr/>
          <p:nvPr>
            <p:ph idx="2" type="pic"/>
          </p:nvPr>
        </p:nvSpPr>
        <p:spPr>
          <a:xfrm>
            <a:off x="1421006" y="1636182"/>
            <a:ext cx="3585634" cy="3585634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4_Title Slide">
  <p:cSld name="34_Title Slide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25"/>
          <p:cNvSpPr/>
          <p:nvPr/>
        </p:nvSpPr>
        <p:spPr>
          <a:xfrm>
            <a:off x="762001" y="1819275"/>
            <a:ext cx="10667999" cy="4276725"/>
          </a:xfrm>
          <a:prstGeom prst="roundRect">
            <a:avLst>
              <a:gd fmla="val 8233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2" name="Google Shape;102;p125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125"/>
          <p:cNvSpPr txBox="1"/>
          <p:nvPr>
            <p:ph type="ctrTitle"/>
          </p:nvPr>
        </p:nvSpPr>
        <p:spPr>
          <a:xfrm>
            <a:off x="1298186" y="762000"/>
            <a:ext cx="10131814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1_Title Slide">
  <p:cSld name="31_Title Slide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6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6" name="Google Shape;106;p126"/>
          <p:cNvSpPr/>
          <p:nvPr>
            <p:ph idx="2" type="pic"/>
          </p:nvPr>
        </p:nvSpPr>
        <p:spPr>
          <a:xfrm>
            <a:off x="5876925" y="1466849"/>
            <a:ext cx="6315075" cy="5391151"/>
          </a:xfrm>
          <a:prstGeom prst="rect">
            <a:avLst/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mc:AlternateContent>
    <mc:Choice Requires="p14">
      <p:transition>
        <p14:reveal dir="l"/>
      </p:transition>
    </mc:Choice>
    <mc:Fallback>
      <p:transition spd="med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Title Slide">
  <p:cSld name="9_Title Slide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27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9" name="Google Shape;109;p127"/>
          <p:cNvSpPr/>
          <p:nvPr>
            <p:ph idx="2" type="pic"/>
          </p:nvPr>
        </p:nvSpPr>
        <p:spPr>
          <a:xfrm>
            <a:off x="5286375" y="762002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  <p:sp>
        <p:nvSpPr>
          <p:cNvPr id="110" name="Google Shape;110;p127"/>
          <p:cNvSpPr/>
          <p:nvPr>
            <p:ph idx="3" type="pic"/>
          </p:nvPr>
        </p:nvSpPr>
        <p:spPr>
          <a:xfrm>
            <a:off x="8467724" y="762002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  <p:sp>
        <p:nvSpPr>
          <p:cNvPr id="111" name="Google Shape;111;p127"/>
          <p:cNvSpPr/>
          <p:nvPr>
            <p:ph idx="4" type="pic"/>
          </p:nvPr>
        </p:nvSpPr>
        <p:spPr>
          <a:xfrm>
            <a:off x="5286375" y="3530601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  <p:sp>
        <p:nvSpPr>
          <p:cNvPr id="112" name="Google Shape;112;p127"/>
          <p:cNvSpPr/>
          <p:nvPr>
            <p:ph idx="5" type="pic"/>
          </p:nvPr>
        </p:nvSpPr>
        <p:spPr>
          <a:xfrm>
            <a:off x="8467724" y="3530601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_Title Slide">
  <p:cSld name="12_Title Slide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2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5" name="Google Shape;115;p128"/>
          <p:cNvSpPr txBox="1"/>
          <p:nvPr>
            <p:ph type="ctrTitle"/>
          </p:nvPr>
        </p:nvSpPr>
        <p:spPr>
          <a:xfrm>
            <a:off x="762000" y="762000"/>
            <a:ext cx="10668000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28"/>
          <p:cNvSpPr/>
          <p:nvPr>
            <p:ph idx="2" type="pic"/>
          </p:nvPr>
        </p:nvSpPr>
        <p:spPr>
          <a:xfrm>
            <a:off x="771525" y="4009939"/>
            <a:ext cx="1686450" cy="2086062"/>
          </a:xfrm>
          <a:prstGeom prst="roundRect">
            <a:avLst>
              <a:gd fmla="val 15238" name="adj"/>
            </a:avLst>
          </a:prstGeom>
          <a:noFill/>
          <a:ln>
            <a:noFill/>
          </a:ln>
        </p:spPr>
      </p:sp>
      <p:sp>
        <p:nvSpPr>
          <p:cNvPr id="117" name="Google Shape;117;p128"/>
          <p:cNvSpPr/>
          <p:nvPr>
            <p:ph idx="3" type="pic"/>
          </p:nvPr>
        </p:nvSpPr>
        <p:spPr>
          <a:xfrm>
            <a:off x="771525" y="1719745"/>
            <a:ext cx="1686450" cy="2086062"/>
          </a:xfrm>
          <a:prstGeom prst="roundRect">
            <a:avLst>
              <a:gd fmla="val 16731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Title Slide">
  <p:cSld name="14_Title Slide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2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129"/>
          <p:cNvSpPr/>
          <p:nvPr>
            <p:ph idx="2" type="pic"/>
          </p:nvPr>
        </p:nvSpPr>
        <p:spPr>
          <a:xfrm>
            <a:off x="3452326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1" name="Google Shape;121;p129"/>
          <p:cNvSpPr/>
          <p:nvPr>
            <p:ph idx="3" type="pic"/>
          </p:nvPr>
        </p:nvSpPr>
        <p:spPr>
          <a:xfrm>
            <a:off x="6142654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2" name="Google Shape;122;p129"/>
          <p:cNvSpPr/>
          <p:nvPr>
            <p:ph idx="4" type="pic"/>
          </p:nvPr>
        </p:nvSpPr>
        <p:spPr>
          <a:xfrm>
            <a:off x="8832979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_Title Slide">
  <p:cSld name="13_Title Slide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30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5" name="Google Shape;125;p130"/>
          <p:cNvSpPr/>
          <p:nvPr>
            <p:ph idx="2" type="pic"/>
          </p:nvPr>
        </p:nvSpPr>
        <p:spPr>
          <a:xfrm>
            <a:off x="762001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6" name="Google Shape;126;p130"/>
          <p:cNvSpPr/>
          <p:nvPr>
            <p:ph idx="3" type="pic"/>
          </p:nvPr>
        </p:nvSpPr>
        <p:spPr>
          <a:xfrm>
            <a:off x="3452326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7" name="Google Shape;127;p130"/>
          <p:cNvSpPr/>
          <p:nvPr>
            <p:ph idx="4" type="pic"/>
          </p:nvPr>
        </p:nvSpPr>
        <p:spPr>
          <a:xfrm>
            <a:off x="6142654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8" name="Google Shape;128;p130"/>
          <p:cNvSpPr/>
          <p:nvPr>
            <p:ph idx="5" type="pic"/>
          </p:nvPr>
        </p:nvSpPr>
        <p:spPr>
          <a:xfrm>
            <a:off x="8832979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Title Slide">
  <p:cSld name="22_Title Slide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31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1" name="Google Shape;131;p131"/>
          <p:cNvSpPr/>
          <p:nvPr>
            <p:ph idx="2" type="pic"/>
          </p:nvPr>
        </p:nvSpPr>
        <p:spPr>
          <a:xfrm>
            <a:off x="7220082" y="858416"/>
            <a:ext cx="1849271" cy="4001132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Title Slide">
  <p:cSld name="17_Title Slide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32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4" name="Google Shape;134;p132"/>
          <p:cNvSpPr/>
          <p:nvPr>
            <p:ph idx="2" type="pic"/>
          </p:nvPr>
        </p:nvSpPr>
        <p:spPr>
          <a:xfrm>
            <a:off x="1771358" y="1409700"/>
            <a:ext cx="5448883" cy="307975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Slide">
  <p:cSld name="2_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4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" name="Google Shape;21;p104"/>
          <p:cNvSpPr/>
          <p:nvPr>
            <p:ph idx="2" type="pic"/>
          </p:nvPr>
        </p:nvSpPr>
        <p:spPr>
          <a:xfrm>
            <a:off x="771524" y="762001"/>
            <a:ext cx="5191126" cy="5334000"/>
          </a:xfrm>
          <a:prstGeom prst="roundRect">
            <a:avLst>
              <a:gd fmla="val 5672" name="adj"/>
            </a:avLst>
          </a:prstGeom>
          <a:noFill/>
          <a:ln>
            <a:noFill/>
          </a:ln>
        </p:spPr>
      </p:sp>
      <p:sp>
        <p:nvSpPr>
          <p:cNvPr id="22" name="Google Shape;22;p104"/>
          <p:cNvSpPr/>
          <p:nvPr>
            <p:ph idx="3" type="pic"/>
          </p:nvPr>
        </p:nvSpPr>
        <p:spPr>
          <a:xfrm>
            <a:off x="6238874" y="762001"/>
            <a:ext cx="5191126" cy="5334000"/>
          </a:xfrm>
          <a:prstGeom prst="roundRect">
            <a:avLst>
              <a:gd fmla="val 5672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6_Title Slide">
  <p:cSld name="26_Title Slide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33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7" name="Google Shape;137;p133"/>
          <p:cNvSpPr txBox="1"/>
          <p:nvPr>
            <p:ph type="ctrTitle"/>
          </p:nvPr>
        </p:nvSpPr>
        <p:spPr>
          <a:xfrm>
            <a:off x="1473005" y="762000"/>
            <a:ext cx="9245989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5_Title Slide">
  <p:cSld name="25_Title Slide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34"/>
          <p:cNvSpPr/>
          <p:nvPr>
            <p:ph idx="2" type="pic"/>
          </p:nvPr>
        </p:nvSpPr>
        <p:spPr>
          <a:xfrm>
            <a:off x="6108441" y="762000"/>
            <a:ext cx="2597019" cy="2597019"/>
          </a:xfrm>
          <a:prstGeom prst="roundRect">
            <a:avLst>
              <a:gd fmla="val 11853" name="adj"/>
            </a:avLst>
          </a:prstGeom>
          <a:noFill/>
          <a:ln>
            <a:noFill/>
          </a:ln>
        </p:spPr>
      </p:sp>
      <p:sp>
        <p:nvSpPr>
          <p:cNvPr id="140" name="Google Shape;140;p134"/>
          <p:cNvSpPr/>
          <p:nvPr>
            <p:ph idx="3" type="pic"/>
          </p:nvPr>
        </p:nvSpPr>
        <p:spPr>
          <a:xfrm>
            <a:off x="8832979" y="762000"/>
            <a:ext cx="2597019" cy="2597019"/>
          </a:xfrm>
          <a:prstGeom prst="roundRect">
            <a:avLst>
              <a:gd fmla="val 11853" name="adj"/>
            </a:avLst>
          </a:prstGeom>
          <a:noFill/>
          <a:ln>
            <a:noFill/>
          </a:ln>
        </p:spPr>
      </p:sp>
      <p:sp>
        <p:nvSpPr>
          <p:cNvPr id="141" name="Google Shape;141;p134"/>
          <p:cNvSpPr/>
          <p:nvPr>
            <p:ph idx="4" type="pic"/>
          </p:nvPr>
        </p:nvSpPr>
        <p:spPr>
          <a:xfrm>
            <a:off x="8832979" y="3498981"/>
            <a:ext cx="2597019" cy="2597019"/>
          </a:xfrm>
          <a:prstGeom prst="roundRect">
            <a:avLst>
              <a:gd fmla="val 11853" name="adj"/>
            </a:avLst>
          </a:prstGeom>
          <a:noFill/>
          <a:ln>
            <a:noFill/>
          </a:ln>
        </p:spPr>
      </p:sp>
      <p:sp>
        <p:nvSpPr>
          <p:cNvPr id="142" name="Google Shape;142;p134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8_Title Slide">
  <p:cSld name="28_Title Slide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35"/>
          <p:cNvSpPr txBox="1"/>
          <p:nvPr>
            <p:ph idx="12" type="sldNum"/>
          </p:nvPr>
        </p:nvSpPr>
        <p:spPr>
          <a:xfrm>
            <a:off x="10663238" y="6311106"/>
            <a:ext cx="4016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5" name="Google Shape;145;p135"/>
          <p:cNvSpPr/>
          <p:nvPr>
            <p:ph idx="2" type="pic"/>
          </p:nvPr>
        </p:nvSpPr>
        <p:spPr>
          <a:xfrm>
            <a:off x="4210050" y="1419225"/>
            <a:ext cx="3771900" cy="3771900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3_Title Slide">
  <p:cSld name="23_Title Slide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36"/>
          <p:cNvSpPr/>
          <p:nvPr>
            <p:ph idx="2" type="pic"/>
          </p:nvPr>
        </p:nvSpPr>
        <p:spPr>
          <a:xfrm>
            <a:off x="762000" y="762001"/>
            <a:ext cx="7096124" cy="5334000"/>
          </a:xfrm>
          <a:prstGeom prst="roundRect">
            <a:avLst>
              <a:gd fmla="val 6022" name="adj"/>
            </a:avLst>
          </a:prstGeom>
          <a:noFill/>
          <a:ln>
            <a:noFill/>
          </a:ln>
        </p:spPr>
      </p:sp>
      <p:sp>
        <p:nvSpPr>
          <p:cNvPr id="148" name="Google Shape;148;p136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3_Title Slide">
  <p:cSld name="33_Title Slide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37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1" name="Google Shape;151;p137"/>
          <p:cNvSpPr/>
          <p:nvPr>
            <p:ph idx="2" type="pic"/>
          </p:nvPr>
        </p:nvSpPr>
        <p:spPr>
          <a:xfrm>
            <a:off x="1635138" y="1580008"/>
            <a:ext cx="1521187" cy="1919799"/>
          </a:xfrm>
          <a:prstGeom prst="rect">
            <a:avLst/>
          </a:prstGeom>
          <a:noFill/>
          <a:ln>
            <a:noFill/>
          </a:ln>
        </p:spPr>
      </p:sp>
      <p:sp>
        <p:nvSpPr>
          <p:cNvPr id="152" name="Google Shape;152;p137"/>
          <p:cNvSpPr/>
          <p:nvPr>
            <p:ph idx="3" type="pic"/>
          </p:nvPr>
        </p:nvSpPr>
        <p:spPr>
          <a:xfrm>
            <a:off x="3570280" y="1620987"/>
            <a:ext cx="2601539" cy="1831632"/>
          </a:xfrm>
          <a:prstGeom prst="rect">
            <a:avLst/>
          </a:prstGeom>
          <a:noFill/>
          <a:ln>
            <a:noFill/>
          </a:ln>
        </p:spPr>
      </p:sp>
      <p:sp>
        <p:nvSpPr>
          <p:cNvPr id="153" name="Google Shape;153;p137"/>
          <p:cNvSpPr/>
          <p:nvPr>
            <p:ph idx="4" type="pic"/>
          </p:nvPr>
        </p:nvSpPr>
        <p:spPr>
          <a:xfrm>
            <a:off x="9247759" y="1620987"/>
            <a:ext cx="1404458" cy="1831632"/>
          </a:xfrm>
          <a:prstGeom prst="rect">
            <a:avLst/>
          </a:prstGeom>
          <a:noFill/>
          <a:ln>
            <a:noFill/>
          </a:ln>
        </p:spPr>
      </p:sp>
      <p:sp>
        <p:nvSpPr>
          <p:cNvPr id="154" name="Google Shape;154;p137"/>
          <p:cNvSpPr/>
          <p:nvPr>
            <p:ph idx="5" type="pic"/>
          </p:nvPr>
        </p:nvSpPr>
        <p:spPr>
          <a:xfrm>
            <a:off x="6585774" y="1580008"/>
            <a:ext cx="1955811" cy="1925192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0_Title Slide">
  <p:cSld name="30_Title Slide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7" name="Google Shape;157;p138"/>
          <p:cNvSpPr txBox="1"/>
          <p:nvPr>
            <p:ph type="ctrTitle"/>
          </p:nvPr>
        </p:nvSpPr>
        <p:spPr>
          <a:xfrm>
            <a:off x="1298186" y="762000"/>
            <a:ext cx="10131814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3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0" name="Google Shape;160;p103"/>
          <p:cNvSpPr/>
          <p:nvPr>
            <p:ph idx="2" type="pic"/>
          </p:nvPr>
        </p:nvSpPr>
        <p:spPr>
          <a:xfrm>
            <a:off x="771524" y="762001"/>
            <a:ext cx="3343275" cy="5334000"/>
          </a:xfrm>
          <a:prstGeom prst="roundRect">
            <a:avLst>
              <a:gd fmla="val 8975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Title Slide">
  <p:cSld name="6_Title Slide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07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3" name="Google Shape;163;p107"/>
          <p:cNvSpPr/>
          <p:nvPr>
            <p:ph idx="2" type="pic"/>
          </p:nvPr>
        </p:nvSpPr>
        <p:spPr>
          <a:xfrm>
            <a:off x="4171950" y="762001"/>
            <a:ext cx="7258050" cy="5333999"/>
          </a:xfrm>
          <a:prstGeom prst="roundRect">
            <a:avLst>
              <a:gd fmla="val 6250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39"/>
          <p:cNvSpPr txBox="1"/>
          <p:nvPr>
            <p:ph type="ctrTitle"/>
          </p:nvPr>
        </p:nvSpPr>
        <p:spPr>
          <a:xfrm>
            <a:off x="762000" y="1122363"/>
            <a:ext cx="1066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Poppins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139"/>
          <p:cNvSpPr txBox="1"/>
          <p:nvPr>
            <p:ph idx="1" type="subTitle"/>
          </p:nvPr>
        </p:nvSpPr>
        <p:spPr>
          <a:xfrm>
            <a:off x="762000" y="3602038"/>
            <a:ext cx="1066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67" name="Google Shape;167;p13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1_Title Slide">
  <p:cSld name="21_Title Slid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5" name="Google Shape;25;p118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Title Slide">
  <p:cSld name="8_Title Slid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0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" name="Google Shape;28;p109"/>
          <p:cNvSpPr txBox="1"/>
          <p:nvPr>
            <p:ph type="ctrTitle"/>
          </p:nvPr>
        </p:nvSpPr>
        <p:spPr>
          <a:xfrm>
            <a:off x="1298186" y="762000"/>
            <a:ext cx="10131814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9"/>
          <p:cNvSpPr/>
          <p:nvPr/>
        </p:nvSpPr>
        <p:spPr>
          <a:xfrm>
            <a:off x="762001" y="1819275"/>
            <a:ext cx="10667999" cy="4276725"/>
          </a:xfrm>
          <a:prstGeom prst="roundRect">
            <a:avLst>
              <a:gd fmla="val 8233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Title Slide">
  <p:cSld name="7_Title Slide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" name="Google Shape;32;p108"/>
          <p:cNvSpPr/>
          <p:nvPr>
            <p:ph idx="2" type="pic"/>
          </p:nvPr>
        </p:nvSpPr>
        <p:spPr>
          <a:xfrm>
            <a:off x="1640534" y="4076700"/>
            <a:ext cx="1326405" cy="1761474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108"/>
          <p:cNvSpPr/>
          <p:nvPr>
            <p:ph idx="3" type="pic"/>
          </p:nvPr>
        </p:nvSpPr>
        <p:spPr>
          <a:xfrm>
            <a:off x="5447085" y="4107655"/>
            <a:ext cx="2472953" cy="1566864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108"/>
          <p:cNvSpPr/>
          <p:nvPr>
            <p:ph idx="4" type="pic"/>
          </p:nvPr>
        </p:nvSpPr>
        <p:spPr>
          <a:xfrm>
            <a:off x="762001" y="762001"/>
            <a:ext cx="2162174" cy="2177144"/>
          </a:xfrm>
          <a:prstGeom prst="roundRect">
            <a:avLst>
              <a:gd fmla="val 12285" name="adj"/>
            </a:avLst>
          </a:prstGeom>
          <a:noFill/>
          <a:ln>
            <a:noFill/>
          </a:ln>
        </p:spPr>
      </p:sp>
      <p:sp>
        <p:nvSpPr>
          <p:cNvPr id="35" name="Google Shape;35;p108"/>
          <p:cNvSpPr/>
          <p:nvPr>
            <p:ph idx="5" type="pic"/>
          </p:nvPr>
        </p:nvSpPr>
        <p:spPr>
          <a:xfrm>
            <a:off x="2688645" y="3193114"/>
            <a:ext cx="3475935" cy="1785285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5_Title Slide">
  <p:cSld name="15_Title Slide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3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" name="Google Shape;38;p113"/>
          <p:cNvSpPr txBox="1"/>
          <p:nvPr>
            <p:ph type="ctrTitle"/>
          </p:nvPr>
        </p:nvSpPr>
        <p:spPr>
          <a:xfrm>
            <a:off x="762000" y="762000"/>
            <a:ext cx="10668000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Slide">
  <p:cSld name="4_Title Slid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5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" name="Google Shape;41;p105"/>
          <p:cNvSpPr/>
          <p:nvPr>
            <p:ph idx="2" type="pic"/>
          </p:nvPr>
        </p:nvSpPr>
        <p:spPr>
          <a:xfrm>
            <a:off x="0" y="0"/>
            <a:ext cx="6972300" cy="685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_Title Slide">
  <p:cSld name="10_Title Slid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0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4" name="Google Shape;44;p110"/>
          <p:cNvSpPr txBox="1"/>
          <p:nvPr>
            <p:ph type="ctrTitle"/>
          </p:nvPr>
        </p:nvSpPr>
        <p:spPr>
          <a:xfrm>
            <a:off x="1473005" y="1485900"/>
            <a:ext cx="9245989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35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12.xml"/><Relationship Id="rId3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15.xml"/><Relationship Id="rId37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14.xml"/><Relationship Id="rId36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17.xml"/><Relationship Id="rId39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38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81818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1"/>
          <p:cNvSpPr txBox="1"/>
          <p:nvPr>
            <p:ph type="title"/>
          </p:nvPr>
        </p:nvSpPr>
        <p:spPr>
          <a:xfrm>
            <a:off x="762000" y="762000"/>
            <a:ext cx="10668000" cy="928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b="1" i="0" sz="44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01"/>
          <p:cNvSpPr txBox="1"/>
          <p:nvPr>
            <p:ph idx="1" type="body"/>
          </p:nvPr>
        </p:nvSpPr>
        <p:spPr>
          <a:xfrm>
            <a:off x="762000" y="1825625"/>
            <a:ext cx="10668000" cy="3717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12" name="Google Shape;12;p101"/>
          <p:cNvSpPr txBox="1"/>
          <p:nvPr>
            <p:ph idx="12" type="sldNum"/>
          </p:nvPr>
        </p:nvSpPr>
        <p:spPr>
          <a:xfrm>
            <a:off x="10663238" y="6311106"/>
            <a:ext cx="4016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480">
          <p15:clr>
            <a:srgbClr val="F26B43"/>
          </p15:clr>
        </p15:guide>
        <p15:guide id="2" orient="horz" pos="480">
          <p15:clr>
            <a:srgbClr val="F26B43"/>
          </p15:clr>
        </p15:guide>
        <p15:guide id="3" pos="7200">
          <p15:clr>
            <a:srgbClr val="F26B43"/>
          </p15:clr>
        </p15:guide>
        <p15:guide id="4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vuejs.org/guide/essentials/watchers.html" TargetMode="External"/><Relationship Id="rId4" Type="http://schemas.openxmlformats.org/officeDocument/2006/relationships/image" Target="../media/image1.jpg"/><Relationship Id="rId5" Type="http://schemas.openxmlformats.org/officeDocument/2006/relationships/image" Target="../media/image3.jpg"/><Relationship Id="rId6" Type="http://schemas.openxmlformats.org/officeDocument/2006/relationships/hyperlink" Target="https://vuejs.org/guide/essentials/computed.html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vuejs.org/guide/essentials/class-and-styl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"/>
          <p:cNvSpPr/>
          <p:nvPr/>
        </p:nvSpPr>
        <p:spPr>
          <a:xfrm>
            <a:off x="-328175" y="0"/>
            <a:ext cx="8736000" cy="68580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3" name="Google Shape;173;p1"/>
          <p:cNvSpPr/>
          <p:nvPr/>
        </p:nvSpPr>
        <p:spPr>
          <a:xfrm>
            <a:off x="7605274" y="0"/>
            <a:ext cx="4943400" cy="6858000"/>
          </a:xfrm>
          <a:prstGeom prst="roundRect">
            <a:avLst>
              <a:gd fmla="val 70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4" name="Google Shape;174;p1"/>
          <p:cNvSpPr txBox="1"/>
          <p:nvPr/>
        </p:nvSpPr>
        <p:spPr>
          <a:xfrm>
            <a:off x="8079078" y="819838"/>
            <a:ext cx="2771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To-Do: 6/1</a:t>
            </a:r>
            <a:r>
              <a:rPr b="1" lang="en-US" sz="24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1"/>
          <p:cNvSpPr txBox="1"/>
          <p:nvPr/>
        </p:nvSpPr>
        <p:spPr>
          <a:xfrm>
            <a:off x="381000" y="819850"/>
            <a:ext cx="5342700" cy="37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Project 1 (Expenses app) cont.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○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Watchers vs computed properties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○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More about ternary operators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○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API integration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○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Search / Filter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○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Sort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○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Editing data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Dice game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To-Do List project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Zonos lunch @1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>
    <mc:Choice Requires="p14">
      <p:transition spd="slow" p14:dur="3400">
        <p14:reveal dir="l"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5"/>
          <p:cNvSpPr/>
          <p:nvPr/>
        </p:nvSpPr>
        <p:spPr>
          <a:xfrm>
            <a:off x="762000" y="1571550"/>
            <a:ext cx="10668000" cy="3714900"/>
          </a:xfrm>
          <a:prstGeom prst="roundRect">
            <a:avLst>
              <a:gd fmla="val 9997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45700" lIns="2743200" spcFirstLastPara="1" rIns="91425" wrap="square" tIns="7315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1" name="Google Shape;18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33075" y="2745588"/>
            <a:ext cx="1366836" cy="1366836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5"/>
          <p:cNvSpPr txBox="1"/>
          <p:nvPr/>
        </p:nvSpPr>
        <p:spPr>
          <a:xfrm>
            <a:off x="3169225" y="2217913"/>
            <a:ext cx="7204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Binding Data</a:t>
            </a:r>
            <a:endParaRPr b="0" i="0" sz="24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3" name="Google Shape;183;p5"/>
          <p:cNvSpPr txBox="1"/>
          <p:nvPr/>
        </p:nvSpPr>
        <p:spPr>
          <a:xfrm>
            <a:off x="3245425" y="3031375"/>
            <a:ext cx="79365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Style: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&lt;div v-bind:style=”{color: someVueVariable}”&gt;some content&lt;/div&gt;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Class: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&lt;div v-bind:class=”{ classNameHere: someVueVariable/Conditional}”&gt;some content&lt;/div&gt;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14:window dir="vert"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1"/>
          <p:cNvSpPr/>
          <p:nvPr/>
        </p:nvSpPr>
        <p:spPr>
          <a:xfrm>
            <a:off x="1147050" y="1078475"/>
            <a:ext cx="7571700" cy="6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lang="en-US" sz="2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Watchers vs. Computed properties</a:t>
            </a:r>
            <a:endParaRPr b="1" sz="2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9" name="Google Shape;189;p21"/>
          <p:cNvSpPr/>
          <p:nvPr/>
        </p:nvSpPr>
        <p:spPr>
          <a:xfrm>
            <a:off x="9601769" y="446185"/>
            <a:ext cx="2028600" cy="600000"/>
          </a:xfrm>
          <a:prstGeom prst="round2DiagRect">
            <a:avLst>
              <a:gd fmla="val 50000" name="adj1"/>
              <a:gd fmla="val 0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lang="en-US" sz="180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3"/>
              </a:rPr>
              <a:t>Watchers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1"/>
          <p:cNvSpPr txBox="1"/>
          <p:nvPr/>
        </p:nvSpPr>
        <p:spPr>
          <a:xfrm>
            <a:off x="1151850" y="1816400"/>
            <a:ext cx="43947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Watchers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●"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Goes in watch object of Vue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●"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Will execute the function given every time the “watched” property changes, even if the actual value hasn’t changed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●"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expenses is the name of a data property below - we watch to see if expenses changes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1" name="Google Shape;191;p21"/>
          <p:cNvSpPr txBox="1"/>
          <p:nvPr/>
        </p:nvSpPr>
        <p:spPr>
          <a:xfrm>
            <a:off x="6142050" y="1877025"/>
            <a:ext cx="49503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Computed Properties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●"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Goes in computed object of Vue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●"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Will cache the property = performance improves because if the dependencies haven’t </a:t>
            </a: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changed, the property won’t need to recompute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●"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balance is the name of a property - balance will be updated whenever one of the data properties used inside the function changes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92" name="Google Shape;192;p21"/>
          <p:cNvPicPr preferRelativeResize="0"/>
          <p:nvPr/>
        </p:nvPicPr>
        <p:blipFill rotWithShape="1">
          <a:blip r:embed="rId4">
            <a:alphaModFix/>
          </a:blip>
          <a:srcRect b="0" l="0" r="49984" t="0"/>
          <a:stretch/>
        </p:blipFill>
        <p:spPr>
          <a:xfrm>
            <a:off x="6142050" y="4152900"/>
            <a:ext cx="3953975" cy="194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7050" y="4149988"/>
            <a:ext cx="3829050" cy="1948918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21"/>
          <p:cNvSpPr/>
          <p:nvPr/>
        </p:nvSpPr>
        <p:spPr>
          <a:xfrm>
            <a:off x="2008900" y="5238750"/>
            <a:ext cx="2095500" cy="537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/>
              <a:t>do something like a function</a:t>
            </a:r>
            <a:endParaRPr sz="1200"/>
          </a:p>
        </p:txBody>
      </p:sp>
      <p:sp>
        <p:nvSpPr>
          <p:cNvPr id="195" name="Google Shape;195;p21"/>
          <p:cNvSpPr/>
          <p:nvPr/>
        </p:nvSpPr>
        <p:spPr>
          <a:xfrm rot="2546402">
            <a:off x="468015" y="4475156"/>
            <a:ext cx="1049616" cy="221478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21"/>
          <p:cNvSpPr/>
          <p:nvPr/>
        </p:nvSpPr>
        <p:spPr>
          <a:xfrm>
            <a:off x="7178375" y="5437900"/>
            <a:ext cx="3126000" cy="242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do something like a function</a:t>
            </a:r>
            <a:endParaRPr/>
          </a:p>
        </p:txBody>
      </p:sp>
      <p:sp>
        <p:nvSpPr>
          <p:cNvPr id="197" name="Google Shape;197;p21"/>
          <p:cNvSpPr/>
          <p:nvPr/>
        </p:nvSpPr>
        <p:spPr>
          <a:xfrm rot="2546402">
            <a:off x="5571190" y="4618881"/>
            <a:ext cx="1049616" cy="221478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21"/>
          <p:cNvSpPr/>
          <p:nvPr/>
        </p:nvSpPr>
        <p:spPr>
          <a:xfrm>
            <a:off x="9601769" y="1125160"/>
            <a:ext cx="2028600" cy="600000"/>
          </a:xfrm>
          <a:prstGeom prst="round2DiagRect">
            <a:avLst>
              <a:gd fmla="val 50000" name="adj1"/>
              <a:gd fmla="val 0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lang="en-US" sz="180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6"/>
              </a:rPr>
              <a:t>Computed Properties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85"/>
          <p:cNvSpPr txBox="1"/>
          <p:nvPr>
            <p:ph type="ctrTitle"/>
          </p:nvPr>
        </p:nvSpPr>
        <p:spPr>
          <a:xfrm>
            <a:off x="762000" y="762000"/>
            <a:ext cx="10668000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</a:pPr>
            <a:r>
              <a:rPr lang="en-US"/>
              <a:t>Resources</a:t>
            </a:r>
            <a:endParaRPr/>
          </a:p>
        </p:txBody>
      </p:sp>
      <p:grpSp>
        <p:nvGrpSpPr>
          <p:cNvPr id="204" name="Google Shape;204;p85"/>
          <p:cNvGrpSpPr/>
          <p:nvPr/>
        </p:nvGrpSpPr>
        <p:grpSpPr>
          <a:xfrm>
            <a:off x="762000" y="1920716"/>
            <a:ext cx="10668000" cy="692941"/>
            <a:chOff x="1112988" y="1989497"/>
            <a:chExt cx="9925049" cy="477993"/>
          </a:xfrm>
        </p:grpSpPr>
        <p:sp>
          <p:nvSpPr>
            <p:cNvPr id="205" name="Google Shape;205;p85"/>
            <p:cNvSpPr/>
            <p:nvPr/>
          </p:nvSpPr>
          <p:spPr>
            <a:xfrm>
              <a:off x="1112988" y="1989497"/>
              <a:ext cx="9925049" cy="477993"/>
            </a:xfrm>
            <a:prstGeom prst="roundRect">
              <a:avLst>
                <a:gd fmla="val 23517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06" name="Google Shape;206;p85"/>
            <p:cNvSpPr txBox="1"/>
            <p:nvPr/>
          </p:nvSpPr>
          <p:spPr>
            <a:xfrm>
              <a:off x="3999094" y="2140605"/>
              <a:ext cx="1318800" cy="14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Where it’s at</a:t>
              </a:r>
              <a:endParaRPr b="1" i="0" sz="14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07" name="Google Shape;207;p85"/>
            <p:cNvSpPr txBox="1"/>
            <p:nvPr/>
          </p:nvSpPr>
          <p:spPr>
            <a:xfrm>
              <a:off x="1378588" y="2140605"/>
              <a:ext cx="1611300" cy="14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What it is</a:t>
              </a:r>
              <a:endParaRPr b="1" i="0" sz="14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208" name="Google Shape;208;p85"/>
          <p:cNvGrpSpPr/>
          <p:nvPr/>
        </p:nvGrpSpPr>
        <p:grpSpPr>
          <a:xfrm>
            <a:off x="762136" y="2772645"/>
            <a:ext cx="10668275" cy="384300"/>
            <a:chOff x="1112988" y="2520766"/>
            <a:chExt cx="9924900" cy="384300"/>
          </a:xfrm>
        </p:grpSpPr>
        <p:sp>
          <p:nvSpPr>
            <p:cNvPr id="209" name="Google Shape;209;p85"/>
            <p:cNvSpPr/>
            <p:nvPr/>
          </p:nvSpPr>
          <p:spPr>
            <a:xfrm>
              <a:off x="1112988" y="2520766"/>
              <a:ext cx="9924900" cy="384300"/>
            </a:xfrm>
            <a:prstGeom prst="roundRect">
              <a:avLst>
                <a:gd fmla="val 23517" name="adj"/>
              </a:avLst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10" name="Google Shape;210;p85"/>
            <p:cNvSpPr txBox="1"/>
            <p:nvPr/>
          </p:nvSpPr>
          <p:spPr>
            <a:xfrm>
              <a:off x="1378623" y="2608312"/>
              <a:ext cx="2368800" cy="1848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Class &amp; Style Bindings</a:t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211" name="Google Shape;211;p85"/>
          <p:cNvSpPr txBox="1"/>
          <p:nvPr/>
        </p:nvSpPr>
        <p:spPr>
          <a:xfrm>
            <a:off x="3879363" y="2772377"/>
            <a:ext cx="4225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u="sng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Vuejs.org</a:t>
            </a:r>
            <a:endParaRPr b="0" i="0" sz="13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META">
      <a:dk1>
        <a:srgbClr val="000000"/>
      </a:dk1>
      <a:lt1>
        <a:srgbClr val="FFFFFF"/>
      </a:lt1>
      <a:dk2>
        <a:srgbClr val="212121"/>
      </a:dk2>
      <a:lt2>
        <a:srgbClr val="F2F2F2"/>
      </a:lt2>
      <a:accent1>
        <a:srgbClr val="6D37FF"/>
      </a:accent1>
      <a:accent2>
        <a:srgbClr val="46FFAF"/>
      </a:accent2>
      <a:accent3>
        <a:srgbClr val="FFDB00"/>
      </a:accent3>
      <a:accent4>
        <a:srgbClr val="000000"/>
      </a:accent4>
      <a:accent5>
        <a:srgbClr val="F2F2F2"/>
      </a:accent5>
      <a:accent6>
        <a:srgbClr val="F2F2F2"/>
      </a:accent6>
      <a:hlink>
        <a:srgbClr val="6D37FF"/>
      </a:hlink>
      <a:folHlink>
        <a:srgbClr val="46FFA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2022-01-10T10:48:09Z</dcterms:created>
  <dc:creator>MNML</dc:creator>
</cp:coreProperties>
</file>