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embeddedFontLst>
    <p:embeddedFont>
      <p:font typeface="Poppins"/>
      <p:bold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iTL8YUSveJkR5/gEivBT0kfvckf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Poppins-bold.fntdata"/><Relationship Id="rId12" Type="http://schemas.openxmlformats.org/officeDocument/2006/relationships/slide" Target="slides/slide8.xml"/><Relationship Id="rId15" Type="http://customschemas.google.com/relationships/presentationmetadata" Target="metadata"/><Relationship Id="rId14" Type="http://schemas.openxmlformats.org/officeDocument/2006/relationships/font" Target="fonts/Poppins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8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8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Slide">
  <p:cSld name="3_Title Slid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2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02"/>
          <p:cNvSpPr/>
          <p:nvPr>
            <p:ph idx="2" type="pic"/>
          </p:nvPr>
        </p:nvSpPr>
        <p:spPr>
          <a:xfrm>
            <a:off x="0" y="-1"/>
            <a:ext cx="4528133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7_Title Slide">
  <p:cSld name="27_Title Slide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1"/>
          <p:cNvSpPr/>
          <p:nvPr>
            <p:ph idx="2" type="pic"/>
          </p:nvPr>
        </p:nvSpPr>
        <p:spPr>
          <a:xfrm>
            <a:off x="6516526" y="2537780"/>
            <a:ext cx="1849271" cy="3558220"/>
          </a:xfrm>
          <a:prstGeom prst="rect">
            <a:avLst/>
          </a:prstGeom>
          <a:noFill/>
          <a:ln>
            <a:noFill/>
          </a:ln>
        </p:spPr>
      </p:sp>
      <p:sp>
        <p:nvSpPr>
          <p:cNvPr id="47" name="Google Shape;47;p111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8" name="Google Shape;48;p111"/>
          <p:cNvSpPr/>
          <p:nvPr>
            <p:ph idx="3" type="pic"/>
          </p:nvPr>
        </p:nvSpPr>
        <p:spPr>
          <a:xfrm>
            <a:off x="762001" y="3429001"/>
            <a:ext cx="4219574" cy="2667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1_Title Slide">
  <p:cSld name="11_Title Slide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2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1" name="Google Shape;51;p112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2" name="Google Shape;52;p112"/>
          <p:cNvSpPr/>
          <p:nvPr>
            <p:ph idx="2" type="pic"/>
          </p:nvPr>
        </p:nvSpPr>
        <p:spPr>
          <a:xfrm>
            <a:off x="5269986" y="1645444"/>
            <a:ext cx="1652028" cy="3567112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5_Title Slide">
  <p:cSld name="15_Title Slide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3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5" name="Google Shape;55;p113"/>
          <p:cNvSpPr txBox="1"/>
          <p:nvPr>
            <p:ph type="ctrTitle"/>
          </p:nvPr>
        </p:nvSpPr>
        <p:spPr>
          <a:xfrm>
            <a:off x="762000" y="762000"/>
            <a:ext cx="10668000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6_Title Slide">
  <p:cSld name="16_Title Slid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4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8" name="Google Shape;58;p114"/>
          <p:cNvSpPr/>
          <p:nvPr>
            <p:ph idx="2" type="pic"/>
          </p:nvPr>
        </p:nvSpPr>
        <p:spPr>
          <a:xfrm rot="-2361507">
            <a:off x="6564402" y="1323940"/>
            <a:ext cx="2520793" cy="5411991"/>
          </a:xfrm>
          <a:prstGeom prst="roundRect">
            <a:avLst>
              <a:gd fmla="val 10743" name="adj"/>
            </a:avLst>
          </a:prstGeom>
          <a:solidFill>
            <a:schemeClr val="accent1"/>
          </a:solidFill>
          <a:ln>
            <a:noFill/>
          </a:ln>
        </p:spPr>
      </p:sp>
      <p:sp>
        <p:nvSpPr>
          <p:cNvPr id="59" name="Google Shape;59;p114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4_Title Slide">
  <p:cSld name="24_Title Slid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5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2" name="Google Shape;62;p115"/>
          <p:cNvSpPr/>
          <p:nvPr>
            <p:ph idx="2" type="pic"/>
          </p:nvPr>
        </p:nvSpPr>
        <p:spPr>
          <a:xfrm>
            <a:off x="2771193" y="762000"/>
            <a:ext cx="8658807" cy="5334000"/>
          </a:xfrm>
          <a:prstGeom prst="roundRect">
            <a:avLst>
              <a:gd fmla="val 4818" name="adj"/>
            </a:avLst>
          </a:prstGeom>
          <a:noFill/>
          <a:ln>
            <a:noFill/>
          </a:ln>
        </p:spPr>
      </p:sp>
      <p:sp>
        <p:nvSpPr>
          <p:cNvPr id="63" name="Google Shape;63;p115"/>
          <p:cNvSpPr/>
          <p:nvPr>
            <p:ph idx="3" type="pic"/>
          </p:nvPr>
        </p:nvSpPr>
        <p:spPr>
          <a:xfrm>
            <a:off x="3371558" y="2419350"/>
            <a:ext cx="5448883" cy="307975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Title Slide">
  <p:cSld name="18_Title Slide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6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6" name="Google Shape;66;p116"/>
          <p:cNvSpPr/>
          <p:nvPr>
            <p:ph idx="2" type="pic"/>
          </p:nvPr>
        </p:nvSpPr>
        <p:spPr>
          <a:xfrm>
            <a:off x="762000" y="762000"/>
            <a:ext cx="8658807" cy="5334000"/>
          </a:xfrm>
          <a:prstGeom prst="roundRect">
            <a:avLst>
              <a:gd fmla="val 4818" name="adj"/>
            </a:avLst>
          </a:prstGeom>
          <a:noFill/>
          <a:ln>
            <a:noFill/>
          </a:ln>
        </p:spPr>
      </p:sp>
      <p:sp>
        <p:nvSpPr>
          <p:cNvPr id="67" name="Google Shape;67;p116"/>
          <p:cNvSpPr/>
          <p:nvPr>
            <p:ph idx="3" type="pic"/>
          </p:nvPr>
        </p:nvSpPr>
        <p:spPr>
          <a:xfrm>
            <a:off x="3171825" y="2419350"/>
            <a:ext cx="5448883" cy="307975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9_Title Slide">
  <p:cSld name="19_Title Slide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7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0" name="Google Shape;70;p117"/>
          <p:cNvSpPr/>
          <p:nvPr>
            <p:ph idx="2" type="pic"/>
          </p:nvPr>
        </p:nvSpPr>
        <p:spPr>
          <a:xfrm>
            <a:off x="3891767" y="1421018"/>
            <a:ext cx="1859904" cy="4015964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  <p:sp>
        <p:nvSpPr>
          <p:cNvPr id="71" name="Google Shape;71;p117"/>
          <p:cNvSpPr/>
          <p:nvPr>
            <p:ph idx="3" type="pic"/>
          </p:nvPr>
        </p:nvSpPr>
        <p:spPr>
          <a:xfrm>
            <a:off x="6166062" y="1421018"/>
            <a:ext cx="1859904" cy="4015964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  <p:sp>
        <p:nvSpPr>
          <p:cNvPr id="72" name="Google Shape;72;p117"/>
          <p:cNvSpPr/>
          <p:nvPr>
            <p:ph idx="4" type="pic"/>
          </p:nvPr>
        </p:nvSpPr>
        <p:spPr>
          <a:xfrm>
            <a:off x="8440357" y="1421018"/>
            <a:ext cx="1859904" cy="4015964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  <p:sp>
        <p:nvSpPr>
          <p:cNvPr id="73" name="Google Shape;73;p117"/>
          <p:cNvSpPr/>
          <p:nvPr>
            <p:ph idx="5" type="pic"/>
          </p:nvPr>
        </p:nvSpPr>
        <p:spPr>
          <a:xfrm>
            <a:off x="10714652" y="1421018"/>
            <a:ext cx="1859904" cy="4015964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1_Title Slide">
  <p:cSld name="21_Title Slide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8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6" name="Google Shape;76;p118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5_Title Slide">
  <p:cSld name="35_Title Slide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9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9" name="Google Shape;79;p119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0" name="Google Shape;80;p119"/>
          <p:cNvSpPr/>
          <p:nvPr>
            <p:ph idx="2" type="pic"/>
          </p:nvPr>
        </p:nvSpPr>
        <p:spPr>
          <a:xfrm>
            <a:off x="1352550" y="1295400"/>
            <a:ext cx="3609975" cy="48006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0_Title Slide">
  <p:cSld name="20_Title Slide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20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3" name="Google Shape;83;p120"/>
          <p:cNvSpPr/>
          <p:nvPr>
            <p:ph idx="2" type="pic"/>
          </p:nvPr>
        </p:nvSpPr>
        <p:spPr>
          <a:xfrm>
            <a:off x="1603843" y="2593974"/>
            <a:ext cx="1320332" cy="2828925"/>
          </a:xfrm>
          <a:prstGeom prst="roundRect">
            <a:avLst>
              <a:gd fmla="val 11113" name="adj"/>
            </a:avLst>
          </a:prstGeom>
          <a:noFill/>
          <a:ln>
            <a:noFill/>
          </a:ln>
        </p:spPr>
      </p:sp>
      <p:sp>
        <p:nvSpPr>
          <p:cNvPr id="84" name="Google Shape;84;p120"/>
          <p:cNvSpPr/>
          <p:nvPr>
            <p:ph idx="3" type="pic"/>
          </p:nvPr>
        </p:nvSpPr>
        <p:spPr>
          <a:xfrm>
            <a:off x="3815322" y="762000"/>
            <a:ext cx="1874912" cy="3388996"/>
          </a:xfrm>
          <a:prstGeom prst="rect">
            <a:avLst/>
          </a:prstGeom>
          <a:noFill/>
          <a:ln>
            <a:noFill/>
          </a:ln>
        </p:spPr>
      </p:sp>
      <p:sp>
        <p:nvSpPr>
          <p:cNvPr id="85" name="Google Shape;85;p120"/>
          <p:cNvSpPr/>
          <p:nvPr>
            <p:ph idx="4" type="pic"/>
          </p:nvPr>
        </p:nvSpPr>
        <p:spPr>
          <a:xfrm>
            <a:off x="6805826" y="2224089"/>
            <a:ext cx="1538074" cy="3309936"/>
          </a:xfrm>
          <a:prstGeom prst="roundRect">
            <a:avLst>
              <a:gd fmla="val 11113" name="adj"/>
            </a:avLst>
          </a:prstGeom>
          <a:noFill/>
          <a:ln>
            <a:noFill/>
          </a:ln>
        </p:spPr>
      </p:sp>
      <p:sp>
        <p:nvSpPr>
          <p:cNvPr id="86" name="Google Shape;86;p120"/>
          <p:cNvSpPr/>
          <p:nvPr>
            <p:ph idx="5" type="pic"/>
          </p:nvPr>
        </p:nvSpPr>
        <p:spPr>
          <a:xfrm>
            <a:off x="9241115" y="1203653"/>
            <a:ext cx="1796999" cy="3891837"/>
          </a:xfrm>
          <a:prstGeom prst="roundRect">
            <a:avLst>
              <a:gd fmla="val 11113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3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" name="Google Shape;18;p103"/>
          <p:cNvSpPr/>
          <p:nvPr>
            <p:ph idx="2" type="pic"/>
          </p:nvPr>
        </p:nvSpPr>
        <p:spPr>
          <a:xfrm>
            <a:off x="771524" y="762001"/>
            <a:ext cx="3343275" cy="5334000"/>
          </a:xfrm>
          <a:prstGeom prst="roundRect">
            <a:avLst>
              <a:gd fmla="val 8975" name="adj"/>
            </a:avLst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9_Title Slide">
  <p:cSld name="29_Title Slide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1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9" name="Google Shape;89;p121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0" name="Google Shape;90;p121"/>
          <p:cNvSpPr txBox="1"/>
          <p:nvPr>
            <p:ph type="ctrTitle"/>
          </p:nvPr>
        </p:nvSpPr>
        <p:spPr>
          <a:xfrm>
            <a:off x="1473005" y="1485900"/>
            <a:ext cx="9245989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9_Custom Layout">
  <p:cSld name="19_Custom Layou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2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3" name="Google Shape;93;p122"/>
          <p:cNvSpPr/>
          <p:nvPr>
            <p:ph idx="2" type="pic"/>
          </p:nvPr>
        </p:nvSpPr>
        <p:spPr>
          <a:xfrm>
            <a:off x="2889160" y="2740802"/>
            <a:ext cx="310777" cy="312189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94" name="Google Shape;94;p122"/>
          <p:cNvSpPr/>
          <p:nvPr>
            <p:ph idx="3" type="pic"/>
          </p:nvPr>
        </p:nvSpPr>
        <p:spPr>
          <a:xfrm>
            <a:off x="8313412" y="2578080"/>
            <a:ext cx="310777" cy="312189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95" name="Google Shape;95;p122"/>
          <p:cNvSpPr/>
          <p:nvPr>
            <p:ph idx="4" type="pic"/>
          </p:nvPr>
        </p:nvSpPr>
        <p:spPr>
          <a:xfrm>
            <a:off x="6633174" y="1685926"/>
            <a:ext cx="676812" cy="679886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96" name="Google Shape;96;p122"/>
          <p:cNvSpPr/>
          <p:nvPr>
            <p:ph idx="5" type="pic"/>
          </p:nvPr>
        </p:nvSpPr>
        <p:spPr>
          <a:xfrm>
            <a:off x="9484342" y="3793556"/>
            <a:ext cx="676812" cy="679886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97" name="Google Shape;97;p122"/>
          <p:cNvSpPr/>
          <p:nvPr>
            <p:ph idx="6" type="pic"/>
          </p:nvPr>
        </p:nvSpPr>
        <p:spPr>
          <a:xfrm>
            <a:off x="5237804" y="2438959"/>
            <a:ext cx="676812" cy="679886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98" name="Google Shape;98;p122"/>
          <p:cNvSpPr/>
          <p:nvPr>
            <p:ph idx="7" type="pic"/>
          </p:nvPr>
        </p:nvSpPr>
        <p:spPr>
          <a:xfrm>
            <a:off x="6543231" y="3517954"/>
            <a:ext cx="310777" cy="312189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</p:spTree>
  </p:cSld>
  <p:clrMapOvr>
    <a:masterClrMapping/>
  </p:clrMapOvr>
  <mc:AlternateContent>
    <mc:Choice Requires="p14">
      <p:transition>
        <p14:reveal dir="l"/>
      </p:transition>
    </mc:Choice>
    <mc:Fallback>
      <p:transition spd="med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9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Custom Layout">
  <p:cSld name="8_Custom Layou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23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1" name="Google Shape;101;p123"/>
          <p:cNvSpPr/>
          <p:nvPr>
            <p:ph idx="2" type="pic"/>
          </p:nvPr>
        </p:nvSpPr>
        <p:spPr>
          <a:xfrm>
            <a:off x="7781925" y="1228725"/>
            <a:ext cx="3019425" cy="4133850"/>
          </a:xfrm>
          <a:prstGeom prst="round2DiagRect">
            <a:avLst>
              <a:gd fmla="val 16667" name="adj1"/>
              <a:gd fmla="val 0" name="adj2"/>
            </a:avLst>
          </a:prstGeom>
          <a:solidFill>
            <a:srgbClr val="E1D7FF"/>
          </a:solidFill>
          <a:ln>
            <a:noFill/>
          </a:ln>
        </p:spPr>
      </p:sp>
      <p:sp>
        <p:nvSpPr>
          <p:cNvPr id="102" name="Google Shape;102;p123"/>
          <p:cNvSpPr/>
          <p:nvPr>
            <p:ph idx="3" type="pic"/>
          </p:nvPr>
        </p:nvSpPr>
        <p:spPr>
          <a:xfrm>
            <a:off x="6315075" y="1824038"/>
            <a:ext cx="1785938" cy="3833812"/>
          </a:xfrm>
          <a:prstGeom prst="roundRect">
            <a:avLst>
              <a:gd fmla="val 8747" name="adj"/>
            </a:avLst>
          </a:prstGeom>
          <a:solidFill>
            <a:srgbClr val="E1D7FF"/>
          </a:solidFill>
          <a:ln>
            <a:noFill/>
          </a:ln>
        </p:spPr>
      </p:sp>
    </p:spTree>
  </p:cSld>
  <p:clrMapOvr>
    <a:masterClrMapping/>
  </p:clrMapOvr>
  <mc:AlternateContent>
    <mc:Choice Requires="p14">
      <p:transition>
        <p14:reveal dir="l"/>
      </p:transition>
    </mc:Choice>
    <mc:Fallback>
      <p:transition spd="med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2_Title Slide">
  <p:cSld name="32_Title Slide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24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5" name="Google Shape;105;p124"/>
          <p:cNvSpPr/>
          <p:nvPr>
            <p:ph idx="2" type="pic"/>
          </p:nvPr>
        </p:nvSpPr>
        <p:spPr>
          <a:xfrm>
            <a:off x="1421006" y="1636182"/>
            <a:ext cx="3585634" cy="3585634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5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4_Title Slide">
  <p:cSld name="34_Title Slide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25"/>
          <p:cNvSpPr/>
          <p:nvPr/>
        </p:nvSpPr>
        <p:spPr>
          <a:xfrm>
            <a:off x="762001" y="1819275"/>
            <a:ext cx="10667999" cy="4276725"/>
          </a:xfrm>
          <a:prstGeom prst="roundRect">
            <a:avLst>
              <a:gd fmla="val 8233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8" name="Google Shape;108;p125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9" name="Google Shape;109;p125"/>
          <p:cNvSpPr txBox="1"/>
          <p:nvPr>
            <p:ph type="ctrTitle"/>
          </p:nvPr>
        </p:nvSpPr>
        <p:spPr>
          <a:xfrm>
            <a:off x="1298186" y="762000"/>
            <a:ext cx="10131814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1_Title Slide">
  <p:cSld name="31_Title Slide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26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12" name="Google Shape;112;p126"/>
          <p:cNvSpPr/>
          <p:nvPr>
            <p:ph idx="2" type="pic"/>
          </p:nvPr>
        </p:nvSpPr>
        <p:spPr>
          <a:xfrm>
            <a:off x="5876925" y="1466849"/>
            <a:ext cx="6315075" cy="5391151"/>
          </a:xfrm>
          <a:prstGeom prst="rect">
            <a:avLst/>
          </a:prstGeom>
          <a:solidFill>
            <a:srgbClr val="E1D7FF"/>
          </a:solidFill>
          <a:ln>
            <a:noFill/>
          </a:ln>
        </p:spPr>
      </p:sp>
    </p:spTree>
  </p:cSld>
  <p:clrMapOvr>
    <a:masterClrMapping/>
  </p:clrMapOvr>
  <mc:AlternateContent>
    <mc:Choice Requires="p14">
      <p:transition>
        <p14:reveal dir="l"/>
      </p:transition>
    </mc:Choice>
    <mc:Fallback>
      <p:transition spd="med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Title Slide">
  <p:cSld name="9_Title Slide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27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5" name="Google Shape;115;p127"/>
          <p:cNvSpPr/>
          <p:nvPr>
            <p:ph idx="2" type="pic"/>
          </p:nvPr>
        </p:nvSpPr>
        <p:spPr>
          <a:xfrm>
            <a:off x="5286375" y="762002"/>
            <a:ext cx="2962276" cy="1647824"/>
          </a:xfrm>
          <a:prstGeom prst="roundRect">
            <a:avLst>
              <a:gd fmla="val 21857" name="adj"/>
            </a:avLst>
          </a:prstGeom>
          <a:noFill/>
          <a:ln>
            <a:noFill/>
          </a:ln>
        </p:spPr>
      </p:sp>
      <p:sp>
        <p:nvSpPr>
          <p:cNvPr id="116" name="Google Shape;116;p127"/>
          <p:cNvSpPr/>
          <p:nvPr>
            <p:ph idx="3" type="pic"/>
          </p:nvPr>
        </p:nvSpPr>
        <p:spPr>
          <a:xfrm>
            <a:off x="8467724" y="762002"/>
            <a:ext cx="2962276" cy="1647824"/>
          </a:xfrm>
          <a:prstGeom prst="roundRect">
            <a:avLst>
              <a:gd fmla="val 21857" name="adj"/>
            </a:avLst>
          </a:prstGeom>
          <a:noFill/>
          <a:ln>
            <a:noFill/>
          </a:ln>
        </p:spPr>
      </p:sp>
      <p:sp>
        <p:nvSpPr>
          <p:cNvPr id="117" name="Google Shape;117;p127"/>
          <p:cNvSpPr/>
          <p:nvPr>
            <p:ph idx="4" type="pic"/>
          </p:nvPr>
        </p:nvSpPr>
        <p:spPr>
          <a:xfrm>
            <a:off x="5286375" y="3530601"/>
            <a:ext cx="2962276" cy="1647824"/>
          </a:xfrm>
          <a:prstGeom prst="roundRect">
            <a:avLst>
              <a:gd fmla="val 21857" name="adj"/>
            </a:avLst>
          </a:prstGeom>
          <a:noFill/>
          <a:ln>
            <a:noFill/>
          </a:ln>
        </p:spPr>
      </p:sp>
      <p:sp>
        <p:nvSpPr>
          <p:cNvPr id="118" name="Google Shape;118;p127"/>
          <p:cNvSpPr/>
          <p:nvPr>
            <p:ph idx="5" type="pic"/>
          </p:nvPr>
        </p:nvSpPr>
        <p:spPr>
          <a:xfrm>
            <a:off x="8467724" y="3530601"/>
            <a:ext cx="2962276" cy="1647824"/>
          </a:xfrm>
          <a:prstGeom prst="roundRect">
            <a:avLst>
              <a:gd fmla="val 21857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2_Title Slide">
  <p:cSld name="12_Title Slide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28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1" name="Google Shape;121;p128"/>
          <p:cNvSpPr txBox="1"/>
          <p:nvPr>
            <p:ph type="ctrTitle"/>
          </p:nvPr>
        </p:nvSpPr>
        <p:spPr>
          <a:xfrm>
            <a:off x="762000" y="762000"/>
            <a:ext cx="10668000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28"/>
          <p:cNvSpPr/>
          <p:nvPr>
            <p:ph idx="2" type="pic"/>
          </p:nvPr>
        </p:nvSpPr>
        <p:spPr>
          <a:xfrm>
            <a:off x="771525" y="4009939"/>
            <a:ext cx="1686450" cy="2086062"/>
          </a:xfrm>
          <a:prstGeom prst="roundRect">
            <a:avLst>
              <a:gd fmla="val 15238" name="adj"/>
            </a:avLst>
          </a:prstGeom>
          <a:noFill/>
          <a:ln>
            <a:noFill/>
          </a:ln>
        </p:spPr>
      </p:sp>
      <p:sp>
        <p:nvSpPr>
          <p:cNvPr id="123" name="Google Shape;123;p128"/>
          <p:cNvSpPr/>
          <p:nvPr>
            <p:ph idx="3" type="pic"/>
          </p:nvPr>
        </p:nvSpPr>
        <p:spPr>
          <a:xfrm>
            <a:off x="771525" y="1719745"/>
            <a:ext cx="1686450" cy="2086062"/>
          </a:xfrm>
          <a:prstGeom prst="roundRect">
            <a:avLst>
              <a:gd fmla="val 16731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Title Slide">
  <p:cSld name="14_Title Slide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29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6" name="Google Shape;126;p129"/>
          <p:cNvSpPr/>
          <p:nvPr>
            <p:ph idx="2" type="pic"/>
          </p:nvPr>
        </p:nvSpPr>
        <p:spPr>
          <a:xfrm>
            <a:off x="3452326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27" name="Google Shape;127;p129"/>
          <p:cNvSpPr/>
          <p:nvPr>
            <p:ph idx="3" type="pic"/>
          </p:nvPr>
        </p:nvSpPr>
        <p:spPr>
          <a:xfrm>
            <a:off x="6142654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28" name="Google Shape;128;p129"/>
          <p:cNvSpPr/>
          <p:nvPr>
            <p:ph idx="4" type="pic"/>
          </p:nvPr>
        </p:nvSpPr>
        <p:spPr>
          <a:xfrm>
            <a:off x="8832979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3_Title Slide">
  <p:cSld name="13_Title Slide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30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1" name="Google Shape;131;p130"/>
          <p:cNvSpPr/>
          <p:nvPr>
            <p:ph idx="2" type="pic"/>
          </p:nvPr>
        </p:nvSpPr>
        <p:spPr>
          <a:xfrm>
            <a:off x="762001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32" name="Google Shape;132;p130"/>
          <p:cNvSpPr/>
          <p:nvPr>
            <p:ph idx="3" type="pic"/>
          </p:nvPr>
        </p:nvSpPr>
        <p:spPr>
          <a:xfrm>
            <a:off x="3452326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33" name="Google Shape;133;p130"/>
          <p:cNvSpPr/>
          <p:nvPr>
            <p:ph idx="4" type="pic"/>
          </p:nvPr>
        </p:nvSpPr>
        <p:spPr>
          <a:xfrm>
            <a:off x="6142654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34" name="Google Shape;134;p130"/>
          <p:cNvSpPr/>
          <p:nvPr>
            <p:ph idx="5" type="pic"/>
          </p:nvPr>
        </p:nvSpPr>
        <p:spPr>
          <a:xfrm>
            <a:off x="8832979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Slide">
  <p:cSld name="2_Title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4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" name="Google Shape;21;p104"/>
          <p:cNvSpPr/>
          <p:nvPr>
            <p:ph idx="2" type="pic"/>
          </p:nvPr>
        </p:nvSpPr>
        <p:spPr>
          <a:xfrm>
            <a:off x="771524" y="762001"/>
            <a:ext cx="5191126" cy="5334000"/>
          </a:xfrm>
          <a:prstGeom prst="roundRect">
            <a:avLst>
              <a:gd fmla="val 5672" name="adj"/>
            </a:avLst>
          </a:prstGeom>
          <a:noFill/>
          <a:ln>
            <a:noFill/>
          </a:ln>
        </p:spPr>
      </p:sp>
      <p:sp>
        <p:nvSpPr>
          <p:cNvPr id="22" name="Google Shape;22;p104"/>
          <p:cNvSpPr/>
          <p:nvPr>
            <p:ph idx="3" type="pic"/>
          </p:nvPr>
        </p:nvSpPr>
        <p:spPr>
          <a:xfrm>
            <a:off x="6238874" y="762001"/>
            <a:ext cx="5191126" cy="5334000"/>
          </a:xfrm>
          <a:prstGeom prst="roundRect">
            <a:avLst>
              <a:gd fmla="val 5672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Title Slide">
  <p:cSld name="22_Title Slide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31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7" name="Google Shape;137;p131"/>
          <p:cNvSpPr/>
          <p:nvPr>
            <p:ph idx="2" type="pic"/>
          </p:nvPr>
        </p:nvSpPr>
        <p:spPr>
          <a:xfrm>
            <a:off x="7220082" y="858416"/>
            <a:ext cx="1849271" cy="4001132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Title Slide">
  <p:cSld name="17_Title Slide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32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0" name="Google Shape;140;p132"/>
          <p:cNvSpPr/>
          <p:nvPr>
            <p:ph idx="2" type="pic"/>
          </p:nvPr>
        </p:nvSpPr>
        <p:spPr>
          <a:xfrm>
            <a:off x="1771358" y="1409700"/>
            <a:ext cx="5448883" cy="307975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6_Title Slide">
  <p:cSld name="26_Title Slide"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33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3" name="Google Shape;143;p133"/>
          <p:cNvSpPr txBox="1"/>
          <p:nvPr>
            <p:ph type="ctrTitle"/>
          </p:nvPr>
        </p:nvSpPr>
        <p:spPr>
          <a:xfrm>
            <a:off x="1473005" y="762000"/>
            <a:ext cx="9245989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5_Title Slide">
  <p:cSld name="25_Title Slide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34"/>
          <p:cNvSpPr/>
          <p:nvPr>
            <p:ph idx="2" type="pic"/>
          </p:nvPr>
        </p:nvSpPr>
        <p:spPr>
          <a:xfrm>
            <a:off x="6108441" y="762000"/>
            <a:ext cx="2597019" cy="2597019"/>
          </a:xfrm>
          <a:prstGeom prst="roundRect">
            <a:avLst>
              <a:gd fmla="val 11853" name="adj"/>
            </a:avLst>
          </a:prstGeom>
          <a:noFill/>
          <a:ln>
            <a:noFill/>
          </a:ln>
        </p:spPr>
      </p:sp>
      <p:sp>
        <p:nvSpPr>
          <p:cNvPr id="146" name="Google Shape;146;p134"/>
          <p:cNvSpPr/>
          <p:nvPr>
            <p:ph idx="3" type="pic"/>
          </p:nvPr>
        </p:nvSpPr>
        <p:spPr>
          <a:xfrm>
            <a:off x="8832979" y="762000"/>
            <a:ext cx="2597019" cy="2597019"/>
          </a:xfrm>
          <a:prstGeom prst="roundRect">
            <a:avLst>
              <a:gd fmla="val 11853" name="adj"/>
            </a:avLst>
          </a:prstGeom>
          <a:noFill/>
          <a:ln>
            <a:noFill/>
          </a:ln>
        </p:spPr>
      </p:sp>
      <p:sp>
        <p:nvSpPr>
          <p:cNvPr id="147" name="Google Shape;147;p134"/>
          <p:cNvSpPr/>
          <p:nvPr>
            <p:ph idx="4" type="pic"/>
          </p:nvPr>
        </p:nvSpPr>
        <p:spPr>
          <a:xfrm>
            <a:off x="8832979" y="3498981"/>
            <a:ext cx="2597019" cy="2597019"/>
          </a:xfrm>
          <a:prstGeom prst="roundRect">
            <a:avLst>
              <a:gd fmla="val 11853" name="adj"/>
            </a:avLst>
          </a:prstGeom>
          <a:noFill/>
          <a:ln>
            <a:noFill/>
          </a:ln>
        </p:spPr>
      </p:sp>
      <p:sp>
        <p:nvSpPr>
          <p:cNvPr id="148" name="Google Shape;148;p134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8_Title Slide">
  <p:cSld name="28_Title Slide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35"/>
          <p:cNvSpPr txBox="1"/>
          <p:nvPr>
            <p:ph idx="12" type="sldNum"/>
          </p:nvPr>
        </p:nvSpPr>
        <p:spPr>
          <a:xfrm>
            <a:off x="10663238" y="6311106"/>
            <a:ext cx="4016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1" name="Google Shape;151;p135"/>
          <p:cNvSpPr/>
          <p:nvPr>
            <p:ph idx="2" type="pic"/>
          </p:nvPr>
        </p:nvSpPr>
        <p:spPr>
          <a:xfrm>
            <a:off x="4210050" y="1419225"/>
            <a:ext cx="3771900" cy="3771900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5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3_Title Slide">
  <p:cSld name="23_Title Slide"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36"/>
          <p:cNvSpPr/>
          <p:nvPr>
            <p:ph idx="2" type="pic"/>
          </p:nvPr>
        </p:nvSpPr>
        <p:spPr>
          <a:xfrm>
            <a:off x="762000" y="762001"/>
            <a:ext cx="7096124" cy="5334000"/>
          </a:xfrm>
          <a:prstGeom prst="roundRect">
            <a:avLst>
              <a:gd fmla="val 6022" name="adj"/>
            </a:avLst>
          </a:prstGeom>
          <a:noFill/>
          <a:ln>
            <a:noFill/>
          </a:ln>
        </p:spPr>
      </p:sp>
      <p:sp>
        <p:nvSpPr>
          <p:cNvPr id="154" name="Google Shape;154;p136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3_Title Slide">
  <p:cSld name="33_Title Slide"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37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57" name="Google Shape;157;p137"/>
          <p:cNvSpPr/>
          <p:nvPr>
            <p:ph idx="2" type="pic"/>
          </p:nvPr>
        </p:nvSpPr>
        <p:spPr>
          <a:xfrm>
            <a:off x="1635138" y="1580008"/>
            <a:ext cx="1521187" cy="1919799"/>
          </a:xfrm>
          <a:prstGeom prst="rect">
            <a:avLst/>
          </a:prstGeom>
          <a:noFill/>
          <a:ln>
            <a:noFill/>
          </a:ln>
        </p:spPr>
      </p:sp>
      <p:sp>
        <p:nvSpPr>
          <p:cNvPr id="158" name="Google Shape;158;p137"/>
          <p:cNvSpPr/>
          <p:nvPr>
            <p:ph idx="3" type="pic"/>
          </p:nvPr>
        </p:nvSpPr>
        <p:spPr>
          <a:xfrm>
            <a:off x="3570280" y="1620987"/>
            <a:ext cx="2601539" cy="1831632"/>
          </a:xfrm>
          <a:prstGeom prst="rect">
            <a:avLst/>
          </a:prstGeom>
          <a:noFill/>
          <a:ln>
            <a:noFill/>
          </a:ln>
        </p:spPr>
      </p:sp>
      <p:sp>
        <p:nvSpPr>
          <p:cNvPr id="159" name="Google Shape;159;p137"/>
          <p:cNvSpPr/>
          <p:nvPr>
            <p:ph idx="4" type="pic"/>
          </p:nvPr>
        </p:nvSpPr>
        <p:spPr>
          <a:xfrm>
            <a:off x="9247759" y="1620987"/>
            <a:ext cx="1404458" cy="1831632"/>
          </a:xfrm>
          <a:prstGeom prst="rect">
            <a:avLst/>
          </a:prstGeom>
          <a:noFill/>
          <a:ln>
            <a:noFill/>
          </a:ln>
        </p:spPr>
      </p:sp>
      <p:sp>
        <p:nvSpPr>
          <p:cNvPr id="160" name="Google Shape;160;p137"/>
          <p:cNvSpPr/>
          <p:nvPr>
            <p:ph idx="5" type="pic"/>
          </p:nvPr>
        </p:nvSpPr>
        <p:spPr>
          <a:xfrm>
            <a:off x="6585774" y="1580008"/>
            <a:ext cx="1955811" cy="1925192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0_Title Slide">
  <p:cSld name="30_Title Slide"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38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3" name="Google Shape;163;p138"/>
          <p:cNvSpPr txBox="1"/>
          <p:nvPr>
            <p:ph type="ctrTitle"/>
          </p:nvPr>
        </p:nvSpPr>
        <p:spPr>
          <a:xfrm>
            <a:off x="1298186" y="762000"/>
            <a:ext cx="10131814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39"/>
          <p:cNvSpPr txBox="1"/>
          <p:nvPr>
            <p:ph type="ctrTitle"/>
          </p:nvPr>
        </p:nvSpPr>
        <p:spPr>
          <a:xfrm>
            <a:off x="762000" y="1122363"/>
            <a:ext cx="1066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Poppins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139"/>
          <p:cNvSpPr txBox="1"/>
          <p:nvPr>
            <p:ph idx="1" type="subTitle"/>
          </p:nvPr>
        </p:nvSpPr>
        <p:spPr>
          <a:xfrm>
            <a:off x="762000" y="3602038"/>
            <a:ext cx="1066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67" name="Google Shape;167;p139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Slide">
  <p:cSld name="4_Title Slide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5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5" name="Google Shape;25;p105"/>
          <p:cNvSpPr/>
          <p:nvPr>
            <p:ph idx="2" type="pic"/>
          </p:nvPr>
        </p:nvSpPr>
        <p:spPr>
          <a:xfrm>
            <a:off x="0" y="0"/>
            <a:ext cx="6972300" cy="6858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Title Slide">
  <p:cSld name="5_Title Slide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06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8" name="Google Shape;28;p106"/>
          <p:cNvSpPr/>
          <p:nvPr>
            <p:ph idx="2" type="pic"/>
          </p:nvPr>
        </p:nvSpPr>
        <p:spPr>
          <a:xfrm>
            <a:off x="762000" y="762001"/>
            <a:ext cx="10668000" cy="2533649"/>
          </a:xfrm>
          <a:prstGeom prst="roundRect">
            <a:avLst>
              <a:gd fmla="val 11607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Title Slide">
  <p:cSld name="6_Title Slide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7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" name="Google Shape;31;p107"/>
          <p:cNvSpPr/>
          <p:nvPr>
            <p:ph idx="2" type="pic"/>
          </p:nvPr>
        </p:nvSpPr>
        <p:spPr>
          <a:xfrm>
            <a:off x="4171950" y="762001"/>
            <a:ext cx="7258050" cy="5333999"/>
          </a:xfrm>
          <a:prstGeom prst="roundRect">
            <a:avLst>
              <a:gd fmla="val 6250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Title Slide">
  <p:cSld name="7_Title Slide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8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4" name="Google Shape;34;p108"/>
          <p:cNvSpPr/>
          <p:nvPr>
            <p:ph idx="2" type="pic"/>
          </p:nvPr>
        </p:nvSpPr>
        <p:spPr>
          <a:xfrm>
            <a:off x="1640534" y="4076700"/>
            <a:ext cx="1326405" cy="1761474"/>
          </a:xfrm>
          <a:prstGeom prst="rect">
            <a:avLst/>
          </a:prstGeom>
          <a:noFill/>
          <a:ln>
            <a:noFill/>
          </a:ln>
        </p:spPr>
      </p:sp>
      <p:sp>
        <p:nvSpPr>
          <p:cNvPr id="35" name="Google Shape;35;p108"/>
          <p:cNvSpPr/>
          <p:nvPr>
            <p:ph idx="3" type="pic"/>
          </p:nvPr>
        </p:nvSpPr>
        <p:spPr>
          <a:xfrm>
            <a:off x="5447085" y="4107655"/>
            <a:ext cx="2472953" cy="1566864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108"/>
          <p:cNvSpPr/>
          <p:nvPr>
            <p:ph idx="4" type="pic"/>
          </p:nvPr>
        </p:nvSpPr>
        <p:spPr>
          <a:xfrm>
            <a:off x="762001" y="762001"/>
            <a:ext cx="2162174" cy="2177144"/>
          </a:xfrm>
          <a:prstGeom prst="roundRect">
            <a:avLst>
              <a:gd fmla="val 12285" name="adj"/>
            </a:avLst>
          </a:prstGeom>
          <a:noFill/>
          <a:ln>
            <a:noFill/>
          </a:ln>
        </p:spPr>
      </p:sp>
      <p:sp>
        <p:nvSpPr>
          <p:cNvPr id="37" name="Google Shape;37;p108"/>
          <p:cNvSpPr/>
          <p:nvPr>
            <p:ph idx="5" type="pic"/>
          </p:nvPr>
        </p:nvSpPr>
        <p:spPr>
          <a:xfrm>
            <a:off x="2688645" y="3193114"/>
            <a:ext cx="3475935" cy="1785285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Title Slide">
  <p:cSld name="8_Title Slid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9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0" name="Google Shape;40;p109"/>
          <p:cNvSpPr txBox="1"/>
          <p:nvPr>
            <p:ph type="ctrTitle"/>
          </p:nvPr>
        </p:nvSpPr>
        <p:spPr>
          <a:xfrm>
            <a:off x="1298186" y="762000"/>
            <a:ext cx="10131814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09"/>
          <p:cNvSpPr/>
          <p:nvPr/>
        </p:nvSpPr>
        <p:spPr>
          <a:xfrm>
            <a:off x="762001" y="1819275"/>
            <a:ext cx="10667999" cy="4276725"/>
          </a:xfrm>
          <a:prstGeom prst="roundRect">
            <a:avLst>
              <a:gd fmla="val 8233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_Title Slide">
  <p:cSld name="10_Title Slide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10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4" name="Google Shape;44;p110"/>
          <p:cNvSpPr txBox="1"/>
          <p:nvPr>
            <p:ph type="ctrTitle"/>
          </p:nvPr>
        </p:nvSpPr>
        <p:spPr>
          <a:xfrm>
            <a:off x="1473005" y="1485900"/>
            <a:ext cx="9245989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33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10.xml"/><Relationship Id="rId3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13.xml"/><Relationship Id="rId35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12.xml"/><Relationship Id="rId3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15.xml"/><Relationship Id="rId37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14.xml"/><Relationship Id="rId36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17.xml"/><Relationship Id="rId39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38" Type="http://schemas.openxmlformats.org/officeDocument/2006/relationships/slideLayout" Target="../slideLayouts/slideLayout38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81818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1"/>
          <p:cNvSpPr txBox="1"/>
          <p:nvPr>
            <p:ph type="title"/>
          </p:nvPr>
        </p:nvSpPr>
        <p:spPr>
          <a:xfrm>
            <a:off x="762000" y="762000"/>
            <a:ext cx="10668000" cy="928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b="1" i="0" sz="44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01"/>
          <p:cNvSpPr txBox="1"/>
          <p:nvPr>
            <p:ph idx="1" type="body"/>
          </p:nvPr>
        </p:nvSpPr>
        <p:spPr>
          <a:xfrm>
            <a:off x="762000" y="1825625"/>
            <a:ext cx="10668000" cy="3717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12" name="Google Shape;12;p101"/>
          <p:cNvSpPr txBox="1"/>
          <p:nvPr>
            <p:ph idx="12" type="sldNum"/>
          </p:nvPr>
        </p:nvSpPr>
        <p:spPr>
          <a:xfrm>
            <a:off x="10663238" y="6311106"/>
            <a:ext cx="4016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480">
          <p15:clr>
            <a:srgbClr val="F26B43"/>
          </p15:clr>
        </p15:guide>
        <p15:guide id="2" orient="horz" pos="480">
          <p15:clr>
            <a:srgbClr val="F26B43"/>
          </p15:clr>
        </p15:guide>
        <p15:guide id="3" pos="7200">
          <p15:clr>
            <a:srgbClr val="F26B43"/>
          </p15:clr>
        </p15:guide>
        <p15:guide id="4" orient="horz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Relationship Id="rId4" Type="http://schemas.openxmlformats.org/officeDocument/2006/relationships/hyperlink" Target="https://vuejs.org/guide/extras/ways-of-using-vue.html#single-page-application-spa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s23-project1-mollyjs823-production.up.railway.app/" TargetMode="External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vuejs.org/api/built-in-directives.html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vuejs.org/guide/quick-start.html#using-vue-from-cdn" TargetMode="External"/><Relationship Id="rId4" Type="http://schemas.openxmlformats.org/officeDocument/2006/relationships/hyperlink" Target="https://vuejs.org/guide/introduction.html" TargetMode="External"/><Relationship Id="rId5" Type="http://schemas.openxmlformats.org/officeDocument/2006/relationships/hyperlink" Target="https://github.com/mollyjs823/codeschool2023/tree/main/vue-boilerplate" TargetMode="External"/><Relationship Id="rId6" Type="http://schemas.openxmlformats.org/officeDocument/2006/relationships/hyperlink" Target="https://vuejs.org/api/built-in-directive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"/>
          <p:cNvSpPr/>
          <p:nvPr/>
        </p:nvSpPr>
        <p:spPr>
          <a:xfrm>
            <a:off x="-328175" y="0"/>
            <a:ext cx="8736000" cy="68580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73" name="Google Shape;173;p1"/>
          <p:cNvSpPr/>
          <p:nvPr/>
        </p:nvSpPr>
        <p:spPr>
          <a:xfrm>
            <a:off x="7605274" y="0"/>
            <a:ext cx="4943400" cy="6858000"/>
          </a:xfrm>
          <a:prstGeom prst="roundRect">
            <a:avLst>
              <a:gd fmla="val 70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74" name="Google Shape;174;p1"/>
          <p:cNvSpPr txBox="1"/>
          <p:nvPr/>
        </p:nvSpPr>
        <p:spPr>
          <a:xfrm>
            <a:off x="8079078" y="819838"/>
            <a:ext cx="2771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To-Do: 6/12</a:t>
            </a:r>
            <a:endParaRPr/>
          </a:p>
        </p:txBody>
      </p:sp>
      <p:sp>
        <p:nvSpPr>
          <p:cNvPr id="175" name="Google Shape;175;p1"/>
          <p:cNvSpPr txBox="1"/>
          <p:nvPr/>
        </p:nvSpPr>
        <p:spPr>
          <a:xfrm>
            <a:off x="381000" y="819850"/>
            <a:ext cx="5342700" cy="227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●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Zonos visit LUNCH ON WED.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●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Intro to Vue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●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Intro project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●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Magic 8 Ball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●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Directives review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●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Converter calculator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>
    <mc:Choice Requires="p14">
      <p:transition spd="slow" p14:dur="3400">
        <p14:reveal dir="l"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5"/>
          <p:cNvSpPr/>
          <p:nvPr/>
        </p:nvSpPr>
        <p:spPr>
          <a:xfrm>
            <a:off x="762000" y="1571550"/>
            <a:ext cx="10668000" cy="3714900"/>
          </a:xfrm>
          <a:prstGeom prst="roundRect">
            <a:avLst>
              <a:gd fmla="val 9997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45700" lIns="2743200" spcFirstLastPara="1" rIns="91425" wrap="square" tIns="731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81" name="Google Shape;18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61675" y="2745588"/>
            <a:ext cx="1366836" cy="1366836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5"/>
          <p:cNvSpPr txBox="1"/>
          <p:nvPr/>
        </p:nvSpPr>
        <p:spPr>
          <a:xfrm>
            <a:off x="3550225" y="2370313"/>
            <a:ext cx="7204500" cy="105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What is Vue?</a:t>
            </a:r>
            <a:endParaRPr sz="24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A JavaScript framework that makes building the frontend of a website easier and faster. It builds on top of JavaScript, HTML, and CSS.</a:t>
            </a:r>
            <a:endParaRPr sz="15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3" name="Google Shape;183;p5"/>
          <p:cNvSpPr txBox="1"/>
          <p:nvPr/>
        </p:nvSpPr>
        <p:spPr>
          <a:xfrm>
            <a:off x="3550225" y="3839450"/>
            <a:ext cx="3913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/>
              <a:buChar char="●"/>
            </a:pP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Angular / AngularJS</a:t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/>
              <a:buChar char="●"/>
            </a:pP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React</a:t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14:window dir="vert"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81818"/>
        </a:solid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"/>
          <p:cNvSpPr/>
          <p:nvPr/>
        </p:nvSpPr>
        <p:spPr>
          <a:xfrm>
            <a:off x="6313200" y="797500"/>
            <a:ext cx="5116800" cy="5334000"/>
          </a:xfrm>
          <a:prstGeom prst="roundRect">
            <a:avLst>
              <a:gd fmla="val 613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9" name="Google Shape;189;p2"/>
          <p:cNvSpPr txBox="1"/>
          <p:nvPr/>
        </p:nvSpPr>
        <p:spPr>
          <a:xfrm>
            <a:off x="6547250" y="1439150"/>
            <a:ext cx="4640400" cy="14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Reactive</a:t>
            </a:r>
            <a:endParaRPr>
              <a:solidFill>
                <a:schemeClr val="lt1"/>
              </a:solidFill>
            </a:endParaRPr>
          </a:p>
          <a:p>
            <a:pPr indent="-317500" lvl="0" marL="45720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Don’t need to refresh the page to see new data</a:t>
            </a:r>
            <a:endParaRPr sz="15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23850" lvl="0" marL="4572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Poppins"/>
              <a:buChar char="●"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Vue tracks JS state changes, updates DOM when those changes happen</a:t>
            </a:r>
            <a:endParaRPr sz="15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90" name="Google Shape;190;p2"/>
          <p:cNvSpPr txBox="1"/>
          <p:nvPr/>
        </p:nvSpPr>
        <p:spPr>
          <a:xfrm>
            <a:off x="6547250" y="3520350"/>
            <a:ext cx="46404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Declarative</a:t>
            </a:r>
            <a:endParaRPr>
              <a:solidFill>
                <a:schemeClr val="lt1"/>
              </a:solidFill>
            </a:endParaRPr>
          </a:p>
          <a:p>
            <a:pPr indent="-317500" lvl="0" marL="45720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Vue extends standard HTML with template syntax that allows us to “declaratively describe” HTML output based on JS state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91" name="Google Shape;191;p2"/>
          <p:cNvSpPr/>
          <p:nvPr/>
        </p:nvSpPr>
        <p:spPr>
          <a:xfrm>
            <a:off x="4972637" y="1511258"/>
            <a:ext cx="482600" cy="482600"/>
          </a:xfrm>
          <a:custGeom>
            <a:rect b="b" l="l" r="r" t="t"/>
            <a:pathLst>
              <a:path extrusionOk="0" h="482599" w="482600">
                <a:moveTo>
                  <a:pt x="470260" y="322494"/>
                </a:moveTo>
                <a:cubicBezTo>
                  <a:pt x="488088" y="271312"/>
                  <a:pt x="488088" y="215606"/>
                  <a:pt x="470260" y="164424"/>
                </a:cubicBezTo>
                <a:cubicBezTo>
                  <a:pt x="470054" y="163686"/>
                  <a:pt x="469800" y="162962"/>
                  <a:pt x="469498" y="162258"/>
                </a:cubicBezTo>
                <a:cubicBezTo>
                  <a:pt x="424647" y="37384"/>
                  <a:pt x="287059" y="-27488"/>
                  <a:pt x="162185" y="17363"/>
                </a:cubicBezTo>
                <a:cubicBezTo>
                  <a:pt x="94677" y="41609"/>
                  <a:pt x="41535" y="94751"/>
                  <a:pt x="17289" y="162258"/>
                </a:cubicBezTo>
                <a:cubicBezTo>
                  <a:pt x="16987" y="162962"/>
                  <a:pt x="16732" y="163686"/>
                  <a:pt x="16527" y="164424"/>
                </a:cubicBezTo>
                <a:cubicBezTo>
                  <a:pt x="-1301" y="215606"/>
                  <a:pt x="-1301" y="271312"/>
                  <a:pt x="16527" y="322494"/>
                </a:cubicBezTo>
                <a:cubicBezTo>
                  <a:pt x="16733" y="323232"/>
                  <a:pt x="16987" y="323955"/>
                  <a:pt x="17289" y="324659"/>
                </a:cubicBezTo>
                <a:cubicBezTo>
                  <a:pt x="62139" y="449533"/>
                  <a:pt x="199728" y="514405"/>
                  <a:pt x="324602" y="469555"/>
                </a:cubicBezTo>
                <a:cubicBezTo>
                  <a:pt x="392109" y="445309"/>
                  <a:pt x="445252" y="392167"/>
                  <a:pt x="469498" y="324659"/>
                </a:cubicBezTo>
                <a:cubicBezTo>
                  <a:pt x="469800" y="323956"/>
                  <a:pt x="470054" y="323232"/>
                  <a:pt x="470260" y="322494"/>
                </a:cubicBezTo>
                <a:close/>
                <a:moveTo>
                  <a:pt x="243387" y="449265"/>
                </a:moveTo>
                <a:cubicBezTo>
                  <a:pt x="234237" y="449265"/>
                  <a:pt x="219486" y="432705"/>
                  <a:pt x="207160" y="395716"/>
                </a:cubicBezTo>
                <a:cubicBezTo>
                  <a:pt x="200774" y="375910"/>
                  <a:pt x="196037" y="355610"/>
                  <a:pt x="193000" y="335023"/>
                </a:cubicBezTo>
                <a:lnTo>
                  <a:pt x="293806" y="335023"/>
                </a:lnTo>
                <a:cubicBezTo>
                  <a:pt x="290759" y="355610"/>
                  <a:pt x="286014" y="375911"/>
                  <a:pt x="279620" y="395716"/>
                </a:cubicBezTo>
                <a:cubicBezTo>
                  <a:pt x="267295" y="432711"/>
                  <a:pt x="252537" y="449265"/>
                  <a:pt x="243387" y="449265"/>
                </a:cubicBezTo>
                <a:close/>
                <a:moveTo>
                  <a:pt x="188777" y="300580"/>
                </a:moveTo>
                <a:cubicBezTo>
                  <a:pt x="187120" y="282216"/>
                  <a:pt x="186237" y="263058"/>
                  <a:pt x="186237" y="243430"/>
                </a:cubicBezTo>
                <a:cubicBezTo>
                  <a:pt x="186237" y="223802"/>
                  <a:pt x="187113" y="204695"/>
                  <a:pt x="188777" y="186280"/>
                </a:cubicBezTo>
                <a:lnTo>
                  <a:pt x="297984" y="186280"/>
                </a:lnTo>
                <a:cubicBezTo>
                  <a:pt x="299642" y="204645"/>
                  <a:pt x="300524" y="223802"/>
                  <a:pt x="300524" y="243430"/>
                </a:cubicBezTo>
                <a:cubicBezTo>
                  <a:pt x="300524" y="263058"/>
                  <a:pt x="299648" y="282165"/>
                  <a:pt x="297984" y="300580"/>
                </a:cubicBezTo>
                <a:close/>
                <a:moveTo>
                  <a:pt x="37564" y="243430"/>
                </a:moveTo>
                <a:cubicBezTo>
                  <a:pt x="37549" y="224095"/>
                  <a:pt x="40266" y="204855"/>
                  <a:pt x="45635" y="186280"/>
                </a:cubicBezTo>
                <a:lnTo>
                  <a:pt x="154265" y="186280"/>
                </a:lnTo>
                <a:cubicBezTo>
                  <a:pt x="152658" y="205019"/>
                  <a:pt x="151839" y="224228"/>
                  <a:pt x="151839" y="243430"/>
                </a:cubicBezTo>
                <a:cubicBezTo>
                  <a:pt x="151839" y="262633"/>
                  <a:pt x="152652" y="281816"/>
                  <a:pt x="154265" y="300580"/>
                </a:cubicBezTo>
                <a:lnTo>
                  <a:pt x="45680" y="300580"/>
                </a:lnTo>
                <a:cubicBezTo>
                  <a:pt x="40305" y="282017"/>
                  <a:pt x="37579" y="262788"/>
                  <a:pt x="37584" y="243462"/>
                </a:cubicBezTo>
                <a:close/>
                <a:moveTo>
                  <a:pt x="243387" y="37652"/>
                </a:moveTo>
                <a:cubicBezTo>
                  <a:pt x="252537" y="37652"/>
                  <a:pt x="267288" y="54213"/>
                  <a:pt x="279620" y="91202"/>
                </a:cubicBezTo>
                <a:cubicBezTo>
                  <a:pt x="286015" y="111007"/>
                  <a:pt x="290760" y="131307"/>
                  <a:pt x="293806" y="151895"/>
                </a:cubicBezTo>
                <a:lnTo>
                  <a:pt x="193000" y="151895"/>
                </a:lnTo>
                <a:cubicBezTo>
                  <a:pt x="196046" y="131307"/>
                  <a:pt x="200790" y="111007"/>
                  <a:pt x="207186" y="91202"/>
                </a:cubicBezTo>
                <a:cubicBezTo>
                  <a:pt x="219492" y="54213"/>
                  <a:pt x="234243" y="37652"/>
                  <a:pt x="243387" y="37652"/>
                </a:cubicBezTo>
                <a:close/>
                <a:moveTo>
                  <a:pt x="332522" y="186338"/>
                </a:moveTo>
                <a:lnTo>
                  <a:pt x="441107" y="186338"/>
                </a:lnTo>
                <a:cubicBezTo>
                  <a:pt x="451870" y="223660"/>
                  <a:pt x="451870" y="263264"/>
                  <a:pt x="441107" y="300587"/>
                </a:cubicBezTo>
                <a:lnTo>
                  <a:pt x="332522" y="300587"/>
                </a:lnTo>
                <a:cubicBezTo>
                  <a:pt x="334129" y="281848"/>
                  <a:pt x="334948" y="262639"/>
                  <a:pt x="334948" y="243437"/>
                </a:cubicBezTo>
                <a:cubicBezTo>
                  <a:pt x="334948" y="224234"/>
                  <a:pt x="334135" y="205083"/>
                  <a:pt x="332522" y="186338"/>
                </a:cubicBezTo>
                <a:close/>
                <a:moveTo>
                  <a:pt x="427664" y="151901"/>
                </a:moveTo>
                <a:lnTo>
                  <a:pt x="328572" y="151901"/>
                </a:lnTo>
                <a:cubicBezTo>
                  <a:pt x="322445" y="109661"/>
                  <a:pt x="311935" y="71796"/>
                  <a:pt x="297197" y="44809"/>
                </a:cubicBezTo>
                <a:cubicBezTo>
                  <a:pt x="353944" y="60313"/>
                  <a:pt x="401397" y="99264"/>
                  <a:pt x="427664" y="151901"/>
                </a:cubicBezTo>
                <a:close/>
                <a:moveTo>
                  <a:pt x="189577" y="44809"/>
                </a:moveTo>
                <a:cubicBezTo>
                  <a:pt x="174839" y="71796"/>
                  <a:pt x="164330" y="109661"/>
                  <a:pt x="158202" y="151901"/>
                </a:cubicBezTo>
                <a:lnTo>
                  <a:pt x="59110" y="151901"/>
                </a:lnTo>
                <a:cubicBezTo>
                  <a:pt x="85379" y="99266"/>
                  <a:pt x="132831" y="60316"/>
                  <a:pt x="189577" y="44809"/>
                </a:cubicBezTo>
                <a:close/>
                <a:moveTo>
                  <a:pt x="59110" y="335023"/>
                </a:moveTo>
                <a:lnTo>
                  <a:pt x="158170" y="335023"/>
                </a:lnTo>
                <a:cubicBezTo>
                  <a:pt x="164298" y="377263"/>
                  <a:pt x="174807" y="415153"/>
                  <a:pt x="189545" y="442115"/>
                </a:cubicBezTo>
                <a:cubicBezTo>
                  <a:pt x="132811" y="426601"/>
                  <a:pt x="85372" y="387652"/>
                  <a:pt x="59110" y="335023"/>
                </a:cubicBezTo>
                <a:close/>
                <a:moveTo>
                  <a:pt x="297197" y="442115"/>
                </a:moveTo>
                <a:cubicBezTo>
                  <a:pt x="311942" y="415160"/>
                  <a:pt x="322445" y="377263"/>
                  <a:pt x="328572" y="335023"/>
                </a:cubicBezTo>
                <a:lnTo>
                  <a:pt x="427632" y="335023"/>
                </a:lnTo>
                <a:cubicBezTo>
                  <a:pt x="401371" y="387653"/>
                  <a:pt x="353932" y="426602"/>
                  <a:pt x="297197" y="44211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192" name="Google Shape;192;p2"/>
          <p:cNvGrpSpPr/>
          <p:nvPr/>
        </p:nvGrpSpPr>
        <p:grpSpPr>
          <a:xfrm>
            <a:off x="4948680" y="3035812"/>
            <a:ext cx="484486" cy="484546"/>
            <a:chOff x="4948680" y="3035812"/>
            <a:chExt cx="484486" cy="484546"/>
          </a:xfrm>
        </p:grpSpPr>
        <p:sp>
          <p:nvSpPr>
            <p:cNvPr id="193" name="Google Shape;193;p2"/>
            <p:cNvSpPr/>
            <p:nvPr/>
          </p:nvSpPr>
          <p:spPr>
            <a:xfrm>
              <a:off x="4948680" y="3202858"/>
              <a:ext cx="298450" cy="317500"/>
            </a:xfrm>
            <a:custGeom>
              <a:rect b="b" l="l" r="r" t="t"/>
              <a:pathLst>
                <a:path extrusionOk="0" h="317499" w="298450">
                  <a:moveTo>
                    <a:pt x="204498" y="203947"/>
                  </a:moveTo>
                  <a:lnTo>
                    <a:pt x="147882" y="260564"/>
                  </a:lnTo>
                  <a:cubicBezTo>
                    <a:pt x="124206" y="283794"/>
                    <a:pt x="86181" y="283433"/>
                    <a:pt x="62950" y="259757"/>
                  </a:cubicBezTo>
                  <a:cubicBezTo>
                    <a:pt x="40038" y="236406"/>
                    <a:pt x="40030" y="199013"/>
                    <a:pt x="62931" y="175651"/>
                  </a:cubicBezTo>
                  <a:lnTo>
                    <a:pt x="176190" y="62393"/>
                  </a:lnTo>
                  <a:cubicBezTo>
                    <a:pt x="199637" y="38942"/>
                    <a:pt x="237656" y="38938"/>
                    <a:pt x="261107" y="62385"/>
                  </a:cubicBezTo>
                  <a:cubicBezTo>
                    <a:pt x="261110" y="62388"/>
                    <a:pt x="261112" y="62390"/>
                    <a:pt x="261115" y="62393"/>
                  </a:cubicBezTo>
                  <a:cubicBezTo>
                    <a:pt x="268954" y="70191"/>
                    <a:pt x="281631" y="70158"/>
                    <a:pt x="289429" y="62319"/>
                  </a:cubicBezTo>
                  <a:cubicBezTo>
                    <a:pt x="297199" y="54508"/>
                    <a:pt x="297199" y="41889"/>
                    <a:pt x="289429" y="34078"/>
                  </a:cubicBezTo>
                  <a:cubicBezTo>
                    <a:pt x="250343" y="-5009"/>
                    <a:pt x="186970" y="-5010"/>
                    <a:pt x="147883" y="34077"/>
                  </a:cubicBezTo>
                  <a:cubicBezTo>
                    <a:pt x="147882" y="34078"/>
                    <a:pt x="147882" y="34078"/>
                    <a:pt x="147882" y="34078"/>
                  </a:cubicBezTo>
                  <a:lnTo>
                    <a:pt x="34623" y="147324"/>
                  </a:lnTo>
                  <a:cubicBezTo>
                    <a:pt x="-4766" y="186117"/>
                    <a:pt x="-5249" y="249496"/>
                    <a:pt x="33544" y="288885"/>
                  </a:cubicBezTo>
                  <a:cubicBezTo>
                    <a:pt x="72337" y="328273"/>
                    <a:pt x="135716" y="328756"/>
                    <a:pt x="175105" y="289963"/>
                  </a:cubicBezTo>
                  <a:cubicBezTo>
                    <a:pt x="175471" y="289602"/>
                    <a:pt x="175835" y="289239"/>
                    <a:pt x="176196" y="288872"/>
                  </a:cubicBezTo>
                  <a:lnTo>
                    <a:pt x="232813" y="232255"/>
                  </a:lnTo>
                  <a:cubicBezTo>
                    <a:pt x="240652" y="224457"/>
                    <a:pt x="240685" y="211780"/>
                    <a:pt x="232887" y="203941"/>
                  </a:cubicBezTo>
                  <a:cubicBezTo>
                    <a:pt x="225089" y="196101"/>
                    <a:pt x="212412" y="196068"/>
                    <a:pt x="204572" y="203866"/>
                  </a:cubicBezTo>
                  <a:cubicBezTo>
                    <a:pt x="204548" y="203891"/>
                    <a:pt x="204523" y="203916"/>
                    <a:pt x="204498" y="20394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5128366" y="3035812"/>
              <a:ext cx="304800" cy="330200"/>
            </a:xfrm>
            <a:custGeom>
              <a:rect b="b" l="l" r="r" t="t"/>
              <a:pathLst>
                <a:path extrusionOk="0" h="330199" w="304800">
                  <a:moveTo>
                    <a:pt x="276786" y="34080"/>
                  </a:moveTo>
                  <a:cubicBezTo>
                    <a:pt x="237690" y="-5010"/>
                    <a:pt x="174309" y="-5010"/>
                    <a:pt x="135213" y="34080"/>
                  </a:cubicBezTo>
                  <a:lnTo>
                    <a:pt x="67268" y="102025"/>
                  </a:lnTo>
                  <a:cubicBezTo>
                    <a:pt x="59469" y="109865"/>
                    <a:pt x="59503" y="122542"/>
                    <a:pt x="67342" y="130340"/>
                  </a:cubicBezTo>
                  <a:cubicBezTo>
                    <a:pt x="75152" y="138110"/>
                    <a:pt x="87772" y="138110"/>
                    <a:pt x="95582" y="130340"/>
                  </a:cubicBezTo>
                  <a:lnTo>
                    <a:pt x="163527" y="62395"/>
                  </a:lnTo>
                  <a:cubicBezTo>
                    <a:pt x="187083" y="39043"/>
                    <a:pt x="225109" y="39207"/>
                    <a:pt x="248462" y="62763"/>
                  </a:cubicBezTo>
                  <a:cubicBezTo>
                    <a:pt x="271668" y="86170"/>
                    <a:pt x="271672" y="123907"/>
                    <a:pt x="248471" y="147320"/>
                  </a:cubicBezTo>
                  <a:lnTo>
                    <a:pt x="123903" y="271888"/>
                  </a:lnTo>
                  <a:cubicBezTo>
                    <a:pt x="100456" y="295339"/>
                    <a:pt x="62437" y="295343"/>
                    <a:pt x="38986" y="271895"/>
                  </a:cubicBezTo>
                  <a:cubicBezTo>
                    <a:pt x="38984" y="271893"/>
                    <a:pt x="38981" y="271890"/>
                    <a:pt x="38979" y="271888"/>
                  </a:cubicBezTo>
                  <a:cubicBezTo>
                    <a:pt x="31180" y="264048"/>
                    <a:pt x="18503" y="264015"/>
                    <a:pt x="10664" y="271814"/>
                  </a:cubicBezTo>
                  <a:cubicBezTo>
                    <a:pt x="2824" y="279612"/>
                    <a:pt x="2791" y="292289"/>
                    <a:pt x="10590" y="300128"/>
                  </a:cubicBezTo>
                  <a:cubicBezTo>
                    <a:pt x="10614" y="300153"/>
                    <a:pt x="10639" y="300178"/>
                    <a:pt x="10664" y="300203"/>
                  </a:cubicBezTo>
                  <a:cubicBezTo>
                    <a:pt x="49751" y="339290"/>
                    <a:pt x="113123" y="339290"/>
                    <a:pt x="152211" y="300204"/>
                  </a:cubicBezTo>
                  <a:cubicBezTo>
                    <a:pt x="152211" y="300203"/>
                    <a:pt x="152211" y="300203"/>
                    <a:pt x="152212" y="300203"/>
                  </a:cubicBezTo>
                  <a:lnTo>
                    <a:pt x="276780" y="175635"/>
                  </a:lnTo>
                  <a:cubicBezTo>
                    <a:pt x="315870" y="136551"/>
                    <a:pt x="315877" y="73179"/>
                    <a:pt x="276793" y="34088"/>
                  </a:cubicBezTo>
                  <a:cubicBezTo>
                    <a:pt x="276791" y="34085"/>
                    <a:pt x="276788" y="34083"/>
                    <a:pt x="276786" y="3408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pic>
        <p:nvPicPr>
          <p:cNvPr id="195" name="Google Shape;195;p2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-38502" l="-2754" r="-2764" t="-38520"/>
          <a:stretch/>
        </p:blipFill>
        <p:spPr>
          <a:xfrm>
            <a:off x="542926" y="762000"/>
            <a:ext cx="5298600" cy="5334000"/>
          </a:xfrm>
          <a:prstGeom prst="roundRect">
            <a:avLst>
              <a:gd fmla="val 8975" name="adj"/>
            </a:avLst>
          </a:prstGeom>
          <a:solidFill>
            <a:schemeClr val="accent1"/>
          </a:solidFill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3"/>
          <p:cNvPicPr preferRelativeResize="0"/>
          <p:nvPr>
            <p:ph idx="3" type="pic"/>
          </p:nvPr>
        </p:nvPicPr>
        <p:blipFill rotWithShape="1">
          <a:blip r:embed="rId3">
            <a:alphaModFix/>
          </a:blip>
          <a:srcRect b="3112" l="3415" r="2236" t="4543"/>
          <a:stretch/>
        </p:blipFill>
        <p:spPr>
          <a:xfrm>
            <a:off x="2441875" y="251100"/>
            <a:ext cx="9473100" cy="4925700"/>
          </a:xfrm>
          <a:prstGeom prst="roundRect">
            <a:avLst>
              <a:gd fmla="val 5672" name="adj"/>
            </a:avLst>
          </a:prstGeom>
          <a:noFill/>
          <a:ln>
            <a:noFill/>
          </a:ln>
        </p:spPr>
      </p:pic>
      <p:sp>
        <p:nvSpPr>
          <p:cNvPr id="201" name="Google Shape;201;p3"/>
          <p:cNvSpPr/>
          <p:nvPr/>
        </p:nvSpPr>
        <p:spPr>
          <a:xfrm>
            <a:off x="472925" y="4684575"/>
            <a:ext cx="6012600" cy="1860300"/>
          </a:xfrm>
          <a:prstGeom prst="roundRect">
            <a:avLst>
              <a:gd fmla="val 15399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274300" spcFirstLastPara="1" rIns="2743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Single Page Application (SPA)</a:t>
            </a:r>
            <a:endParaRPr b="1" sz="15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23850" lvl="0" marL="4572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Poppins"/>
              <a:buChar char="●"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Handle data updates and navigation without reloading the page</a:t>
            </a:r>
            <a:endParaRPr sz="15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23850" lvl="0" marL="4572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Poppins"/>
              <a:buChar char="●"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Based in single index.html file</a:t>
            </a:r>
            <a:endParaRPr sz="15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500" u="sng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Vue Reference</a:t>
            </a:r>
            <a:endParaRPr sz="15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p:transition spd="slow" p14:dur="1600">
    <p:blinds dir="vert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6"/>
          <p:cNvSpPr/>
          <p:nvPr/>
        </p:nvSpPr>
        <p:spPr>
          <a:xfrm>
            <a:off x="762001" y="2828925"/>
            <a:ext cx="3152773" cy="3267075"/>
          </a:xfrm>
          <a:prstGeom prst="roundRect">
            <a:avLst>
              <a:gd fmla="val 11205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t" bIns="0" lIns="365750" spcFirstLastPara="1" rIns="274300" wrap="square" tIns="548625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ImageForge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SPA that generates AI images</a:t>
            </a:r>
            <a:endParaRPr sz="15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1500" u="sng">
                <a:solidFill>
                  <a:schemeClr val="accent2"/>
                </a:solidFill>
                <a:latin typeface="Poppins"/>
                <a:ea typeface="Poppins"/>
                <a:cs typeface="Poppins"/>
                <a:sym typeface="Poppins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App</a:t>
            </a:r>
            <a:endParaRPr sz="1500">
              <a:solidFill>
                <a:schemeClr val="accent2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7" name="Google Shape;207;p6"/>
          <p:cNvSpPr/>
          <p:nvPr/>
        </p:nvSpPr>
        <p:spPr>
          <a:xfrm>
            <a:off x="762000" y="762001"/>
            <a:ext cx="3152773" cy="1828800"/>
          </a:xfrm>
          <a:prstGeom prst="roundRect">
            <a:avLst>
              <a:gd fmla="val 19538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0" lIns="1097275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Vue Example</a:t>
            </a:r>
            <a:endParaRPr/>
          </a:p>
        </p:txBody>
      </p:sp>
      <p:pic>
        <p:nvPicPr>
          <p:cNvPr id="208" name="Google Shape;208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76523" y="4867275"/>
            <a:ext cx="819151" cy="8191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228724" y="1371600"/>
            <a:ext cx="609599" cy="609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6"/>
          <p:cNvPicPr preferRelativeResize="0"/>
          <p:nvPr>
            <p:ph idx="2" type="pic"/>
          </p:nvPr>
        </p:nvPicPr>
        <p:blipFill rotWithShape="1">
          <a:blip r:embed="rId6">
            <a:alphaModFix/>
          </a:blip>
          <a:srcRect b="495" l="0" r="0" t="495"/>
          <a:stretch/>
        </p:blipFill>
        <p:spPr>
          <a:xfrm>
            <a:off x="4171950" y="762001"/>
            <a:ext cx="7258200" cy="5334000"/>
          </a:xfrm>
          <a:prstGeom prst="roundRect">
            <a:avLst>
              <a:gd fmla="val 6250" name="adj"/>
            </a:avLst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9"/>
          <p:cNvSpPr/>
          <p:nvPr/>
        </p:nvSpPr>
        <p:spPr>
          <a:xfrm>
            <a:off x="762000" y="1619270"/>
            <a:ext cx="10668000" cy="609600"/>
          </a:xfrm>
          <a:prstGeom prst="roundRect">
            <a:avLst>
              <a:gd fmla="val 26756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2011675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Create a data property for the 8 ball’s message and display it in the message area</a:t>
            </a:r>
            <a:endParaRPr/>
          </a:p>
        </p:txBody>
      </p:sp>
      <p:sp>
        <p:nvSpPr>
          <p:cNvPr id="216" name="Google Shape;216;p9"/>
          <p:cNvSpPr/>
          <p:nvPr/>
        </p:nvSpPr>
        <p:spPr>
          <a:xfrm>
            <a:off x="2571750" y="1880768"/>
            <a:ext cx="85800" cy="858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17" name="Google Shape;217;p9"/>
          <p:cNvSpPr/>
          <p:nvPr/>
        </p:nvSpPr>
        <p:spPr>
          <a:xfrm>
            <a:off x="952501" y="1818875"/>
            <a:ext cx="13074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We already did:</a:t>
            </a:r>
            <a:endParaRPr/>
          </a:p>
        </p:txBody>
      </p:sp>
      <p:sp>
        <p:nvSpPr>
          <p:cNvPr id="218" name="Google Shape;218;p9"/>
          <p:cNvSpPr/>
          <p:nvPr/>
        </p:nvSpPr>
        <p:spPr>
          <a:xfrm>
            <a:off x="762000" y="2409831"/>
            <a:ext cx="10668000" cy="537600"/>
          </a:xfrm>
          <a:prstGeom prst="roundRect">
            <a:avLst>
              <a:gd fmla="val 26756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2011675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Create a list of possible answers as a data property. When the user clicks the submit button, console log the question</a:t>
            </a:r>
            <a:endParaRPr/>
          </a:p>
        </p:txBody>
      </p:sp>
      <p:sp>
        <p:nvSpPr>
          <p:cNvPr id="219" name="Google Shape;219;p9"/>
          <p:cNvSpPr/>
          <p:nvPr/>
        </p:nvSpPr>
        <p:spPr>
          <a:xfrm>
            <a:off x="2571750" y="2501622"/>
            <a:ext cx="85800" cy="85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20" name="Google Shape;220;p9"/>
          <p:cNvSpPr/>
          <p:nvPr/>
        </p:nvSpPr>
        <p:spPr>
          <a:xfrm>
            <a:off x="762000" y="3183083"/>
            <a:ext cx="10668000" cy="466800"/>
          </a:xfrm>
          <a:prstGeom prst="roundRect">
            <a:avLst>
              <a:gd fmla="val 26756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2011675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Clear the input field after the user clicks the submit button</a:t>
            </a:r>
            <a:endParaRPr/>
          </a:p>
        </p:txBody>
      </p:sp>
      <p:sp>
        <p:nvSpPr>
          <p:cNvPr id="221" name="Google Shape;221;p9"/>
          <p:cNvSpPr/>
          <p:nvPr/>
        </p:nvSpPr>
        <p:spPr>
          <a:xfrm>
            <a:off x="2571750" y="3378786"/>
            <a:ext cx="85800" cy="858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22" name="Google Shape;222;p9"/>
          <p:cNvSpPr/>
          <p:nvPr/>
        </p:nvSpPr>
        <p:spPr>
          <a:xfrm>
            <a:off x="762000" y="4041198"/>
            <a:ext cx="10668000" cy="677100"/>
          </a:xfrm>
          <a:prstGeom prst="roundRect">
            <a:avLst>
              <a:gd fmla="val 26756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2011675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Make sure the question is valid before allowing the user to submit (has a question mark at the end)</a:t>
            </a:r>
            <a:endParaRPr sz="15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23" name="Google Shape;223;p9"/>
          <p:cNvSpPr/>
          <p:nvPr/>
        </p:nvSpPr>
        <p:spPr>
          <a:xfrm>
            <a:off x="2571750" y="4202264"/>
            <a:ext cx="85800" cy="858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24" name="Google Shape;224;p9"/>
          <p:cNvSpPr txBox="1"/>
          <p:nvPr>
            <p:ph type="ctrTitle"/>
          </p:nvPr>
        </p:nvSpPr>
        <p:spPr>
          <a:xfrm>
            <a:off x="1069586" y="762000"/>
            <a:ext cx="10131900" cy="56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</a:pPr>
            <a:r>
              <a:rPr lang="en-US" sz="4100"/>
              <a:t>Magic 8 Challenge</a:t>
            </a:r>
            <a:endParaRPr sz="4100"/>
          </a:p>
        </p:txBody>
      </p:sp>
      <p:sp>
        <p:nvSpPr>
          <p:cNvPr id="225" name="Google Shape;225;p9"/>
          <p:cNvSpPr/>
          <p:nvPr/>
        </p:nvSpPr>
        <p:spPr>
          <a:xfrm>
            <a:off x="993376" y="3885525"/>
            <a:ext cx="13074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Still need to do:</a:t>
            </a:r>
            <a:endParaRPr/>
          </a:p>
        </p:txBody>
      </p:sp>
      <p:sp>
        <p:nvSpPr>
          <p:cNvPr id="226" name="Google Shape;226;p9"/>
          <p:cNvSpPr/>
          <p:nvPr/>
        </p:nvSpPr>
        <p:spPr>
          <a:xfrm>
            <a:off x="762000" y="4717895"/>
            <a:ext cx="10668000" cy="609600"/>
          </a:xfrm>
          <a:prstGeom prst="roundRect">
            <a:avLst>
              <a:gd fmla="val 26756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2011675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Change “Ask question” text to “not a valid question” if there’s no question mark (hint: v-if, v-else)</a:t>
            </a:r>
            <a:endParaRPr/>
          </a:p>
        </p:txBody>
      </p:sp>
      <p:sp>
        <p:nvSpPr>
          <p:cNvPr id="227" name="Google Shape;227;p9"/>
          <p:cNvSpPr/>
          <p:nvPr/>
        </p:nvSpPr>
        <p:spPr>
          <a:xfrm>
            <a:off x="2571750" y="4836052"/>
            <a:ext cx="85800" cy="858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28" name="Google Shape;228;p9"/>
          <p:cNvSpPr/>
          <p:nvPr/>
        </p:nvSpPr>
        <p:spPr>
          <a:xfrm>
            <a:off x="765450" y="5299395"/>
            <a:ext cx="10668000" cy="609600"/>
          </a:xfrm>
          <a:prstGeom prst="roundRect">
            <a:avLst>
              <a:gd fmla="val 26756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2011675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Hide the submit button if the question isn’t long enough (at least 1 char + ?)</a:t>
            </a:r>
            <a:endParaRPr/>
          </a:p>
        </p:txBody>
      </p:sp>
      <p:sp>
        <p:nvSpPr>
          <p:cNvPr id="229" name="Google Shape;229;p9"/>
          <p:cNvSpPr/>
          <p:nvPr/>
        </p:nvSpPr>
        <p:spPr>
          <a:xfrm>
            <a:off x="2571750" y="5549622"/>
            <a:ext cx="85800" cy="85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1"/>
          <p:cNvSpPr txBox="1"/>
          <p:nvPr/>
        </p:nvSpPr>
        <p:spPr>
          <a:xfrm>
            <a:off x="1147061" y="2350780"/>
            <a:ext cx="2782800" cy="9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v-if = ”condition”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Render an element if condition is true</a:t>
            </a:r>
            <a:endParaRPr/>
          </a:p>
        </p:txBody>
      </p:sp>
      <p:sp>
        <p:nvSpPr>
          <p:cNvPr id="235" name="Google Shape;235;p21"/>
          <p:cNvSpPr/>
          <p:nvPr/>
        </p:nvSpPr>
        <p:spPr>
          <a:xfrm>
            <a:off x="5854702" y="1266871"/>
            <a:ext cx="482600" cy="482599"/>
          </a:xfrm>
          <a:custGeom>
            <a:rect b="b" l="l" r="r" t="t"/>
            <a:pathLst>
              <a:path extrusionOk="0" h="482599" w="482600">
                <a:moveTo>
                  <a:pt x="470260" y="322494"/>
                </a:moveTo>
                <a:cubicBezTo>
                  <a:pt x="488088" y="271312"/>
                  <a:pt x="488088" y="215606"/>
                  <a:pt x="470260" y="164424"/>
                </a:cubicBezTo>
                <a:cubicBezTo>
                  <a:pt x="470054" y="163686"/>
                  <a:pt x="469800" y="162962"/>
                  <a:pt x="469498" y="162258"/>
                </a:cubicBezTo>
                <a:cubicBezTo>
                  <a:pt x="424647" y="37384"/>
                  <a:pt x="287059" y="-27488"/>
                  <a:pt x="162185" y="17363"/>
                </a:cubicBezTo>
                <a:cubicBezTo>
                  <a:pt x="94677" y="41609"/>
                  <a:pt x="41535" y="94751"/>
                  <a:pt x="17289" y="162258"/>
                </a:cubicBezTo>
                <a:cubicBezTo>
                  <a:pt x="16987" y="162962"/>
                  <a:pt x="16732" y="163686"/>
                  <a:pt x="16527" y="164424"/>
                </a:cubicBezTo>
                <a:cubicBezTo>
                  <a:pt x="-1301" y="215606"/>
                  <a:pt x="-1301" y="271312"/>
                  <a:pt x="16527" y="322494"/>
                </a:cubicBezTo>
                <a:cubicBezTo>
                  <a:pt x="16733" y="323232"/>
                  <a:pt x="16987" y="323955"/>
                  <a:pt x="17289" y="324659"/>
                </a:cubicBezTo>
                <a:cubicBezTo>
                  <a:pt x="62139" y="449533"/>
                  <a:pt x="199728" y="514405"/>
                  <a:pt x="324602" y="469555"/>
                </a:cubicBezTo>
                <a:cubicBezTo>
                  <a:pt x="392109" y="445309"/>
                  <a:pt x="445252" y="392167"/>
                  <a:pt x="469498" y="324659"/>
                </a:cubicBezTo>
                <a:cubicBezTo>
                  <a:pt x="469800" y="323956"/>
                  <a:pt x="470054" y="323232"/>
                  <a:pt x="470260" y="322494"/>
                </a:cubicBezTo>
                <a:close/>
                <a:moveTo>
                  <a:pt x="243387" y="449265"/>
                </a:moveTo>
                <a:cubicBezTo>
                  <a:pt x="234237" y="449265"/>
                  <a:pt x="219486" y="432705"/>
                  <a:pt x="207160" y="395716"/>
                </a:cubicBezTo>
                <a:cubicBezTo>
                  <a:pt x="200774" y="375910"/>
                  <a:pt x="196037" y="355610"/>
                  <a:pt x="193000" y="335023"/>
                </a:cubicBezTo>
                <a:lnTo>
                  <a:pt x="293806" y="335023"/>
                </a:lnTo>
                <a:cubicBezTo>
                  <a:pt x="290759" y="355610"/>
                  <a:pt x="286014" y="375911"/>
                  <a:pt x="279620" y="395716"/>
                </a:cubicBezTo>
                <a:cubicBezTo>
                  <a:pt x="267295" y="432711"/>
                  <a:pt x="252537" y="449265"/>
                  <a:pt x="243387" y="449265"/>
                </a:cubicBezTo>
                <a:close/>
                <a:moveTo>
                  <a:pt x="188777" y="300580"/>
                </a:moveTo>
                <a:cubicBezTo>
                  <a:pt x="187120" y="282216"/>
                  <a:pt x="186237" y="263058"/>
                  <a:pt x="186237" y="243430"/>
                </a:cubicBezTo>
                <a:cubicBezTo>
                  <a:pt x="186237" y="223802"/>
                  <a:pt x="187113" y="204695"/>
                  <a:pt x="188777" y="186280"/>
                </a:cubicBezTo>
                <a:lnTo>
                  <a:pt x="297984" y="186280"/>
                </a:lnTo>
                <a:cubicBezTo>
                  <a:pt x="299642" y="204645"/>
                  <a:pt x="300524" y="223802"/>
                  <a:pt x="300524" y="243430"/>
                </a:cubicBezTo>
                <a:cubicBezTo>
                  <a:pt x="300524" y="263058"/>
                  <a:pt x="299648" y="282165"/>
                  <a:pt x="297984" y="300580"/>
                </a:cubicBezTo>
                <a:close/>
                <a:moveTo>
                  <a:pt x="37564" y="243430"/>
                </a:moveTo>
                <a:cubicBezTo>
                  <a:pt x="37549" y="224095"/>
                  <a:pt x="40266" y="204855"/>
                  <a:pt x="45635" y="186280"/>
                </a:cubicBezTo>
                <a:lnTo>
                  <a:pt x="154265" y="186280"/>
                </a:lnTo>
                <a:cubicBezTo>
                  <a:pt x="152658" y="205019"/>
                  <a:pt x="151839" y="224228"/>
                  <a:pt x="151839" y="243430"/>
                </a:cubicBezTo>
                <a:cubicBezTo>
                  <a:pt x="151839" y="262633"/>
                  <a:pt x="152652" y="281816"/>
                  <a:pt x="154265" y="300580"/>
                </a:cubicBezTo>
                <a:lnTo>
                  <a:pt x="45680" y="300580"/>
                </a:lnTo>
                <a:cubicBezTo>
                  <a:pt x="40305" y="282017"/>
                  <a:pt x="37579" y="262788"/>
                  <a:pt x="37584" y="243462"/>
                </a:cubicBezTo>
                <a:close/>
                <a:moveTo>
                  <a:pt x="243387" y="37652"/>
                </a:moveTo>
                <a:cubicBezTo>
                  <a:pt x="252537" y="37652"/>
                  <a:pt x="267288" y="54213"/>
                  <a:pt x="279620" y="91202"/>
                </a:cubicBezTo>
                <a:cubicBezTo>
                  <a:pt x="286015" y="111007"/>
                  <a:pt x="290760" y="131307"/>
                  <a:pt x="293806" y="151895"/>
                </a:cubicBezTo>
                <a:lnTo>
                  <a:pt x="193000" y="151895"/>
                </a:lnTo>
                <a:cubicBezTo>
                  <a:pt x="196046" y="131307"/>
                  <a:pt x="200790" y="111007"/>
                  <a:pt x="207186" y="91202"/>
                </a:cubicBezTo>
                <a:cubicBezTo>
                  <a:pt x="219492" y="54213"/>
                  <a:pt x="234243" y="37652"/>
                  <a:pt x="243387" y="37652"/>
                </a:cubicBezTo>
                <a:close/>
                <a:moveTo>
                  <a:pt x="332522" y="186338"/>
                </a:moveTo>
                <a:lnTo>
                  <a:pt x="441107" y="186338"/>
                </a:lnTo>
                <a:cubicBezTo>
                  <a:pt x="451870" y="223660"/>
                  <a:pt x="451870" y="263264"/>
                  <a:pt x="441107" y="300587"/>
                </a:cubicBezTo>
                <a:lnTo>
                  <a:pt x="332522" y="300587"/>
                </a:lnTo>
                <a:cubicBezTo>
                  <a:pt x="334129" y="281848"/>
                  <a:pt x="334948" y="262639"/>
                  <a:pt x="334948" y="243437"/>
                </a:cubicBezTo>
                <a:cubicBezTo>
                  <a:pt x="334948" y="224234"/>
                  <a:pt x="334135" y="205083"/>
                  <a:pt x="332522" y="186338"/>
                </a:cubicBezTo>
                <a:close/>
                <a:moveTo>
                  <a:pt x="427664" y="151901"/>
                </a:moveTo>
                <a:lnTo>
                  <a:pt x="328572" y="151901"/>
                </a:lnTo>
                <a:cubicBezTo>
                  <a:pt x="322445" y="109661"/>
                  <a:pt x="311935" y="71796"/>
                  <a:pt x="297197" y="44809"/>
                </a:cubicBezTo>
                <a:cubicBezTo>
                  <a:pt x="353944" y="60313"/>
                  <a:pt x="401397" y="99264"/>
                  <a:pt x="427664" y="151901"/>
                </a:cubicBezTo>
                <a:close/>
                <a:moveTo>
                  <a:pt x="189577" y="44809"/>
                </a:moveTo>
                <a:cubicBezTo>
                  <a:pt x="174839" y="71796"/>
                  <a:pt x="164330" y="109661"/>
                  <a:pt x="158202" y="151901"/>
                </a:cubicBezTo>
                <a:lnTo>
                  <a:pt x="59110" y="151901"/>
                </a:lnTo>
                <a:cubicBezTo>
                  <a:pt x="85379" y="99266"/>
                  <a:pt x="132831" y="60316"/>
                  <a:pt x="189577" y="44809"/>
                </a:cubicBezTo>
                <a:close/>
                <a:moveTo>
                  <a:pt x="59110" y="335023"/>
                </a:moveTo>
                <a:lnTo>
                  <a:pt x="158170" y="335023"/>
                </a:lnTo>
                <a:cubicBezTo>
                  <a:pt x="164298" y="377263"/>
                  <a:pt x="174807" y="415153"/>
                  <a:pt x="189545" y="442115"/>
                </a:cubicBezTo>
                <a:cubicBezTo>
                  <a:pt x="132811" y="426601"/>
                  <a:pt x="85372" y="387652"/>
                  <a:pt x="59110" y="335023"/>
                </a:cubicBezTo>
                <a:close/>
                <a:moveTo>
                  <a:pt x="297197" y="442115"/>
                </a:moveTo>
                <a:cubicBezTo>
                  <a:pt x="311942" y="415160"/>
                  <a:pt x="322445" y="377263"/>
                  <a:pt x="328572" y="335023"/>
                </a:cubicBezTo>
                <a:lnTo>
                  <a:pt x="427632" y="335023"/>
                </a:lnTo>
                <a:cubicBezTo>
                  <a:pt x="401371" y="387653"/>
                  <a:pt x="353932" y="426602"/>
                  <a:pt x="297197" y="44211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36" name="Google Shape;236;p21"/>
          <p:cNvSpPr/>
          <p:nvPr/>
        </p:nvSpPr>
        <p:spPr>
          <a:xfrm>
            <a:off x="1147050" y="1078475"/>
            <a:ext cx="2124300" cy="10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Vue Directives</a:t>
            </a:r>
            <a:endParaRPr sz="1000"/>
          </a:p>
        </p:txBody>
      </p:sp>
      <p:sp>
        <p:nvSpPr>
          <p:cNvPr id="237" name="Google Shape;237;p21"/>
          <p:cNvSpPr/>
          <p:nvPr/>
        </p:nvSpPr>
        <p:spPr>
          <a:xfrm>
            <a:off x="3716648" y="1208185"/>
            <a:ext cx="2028600" cy="600000"/>
          </a:xfrm>
          <a:prstGeom prst="round2DiagRect">
            <a:avLst>
              <a:gd fmla="val 50000" name="adj1"/>
              <a:gd fmla="val 0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u="sng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3"/>
              </a:rPr>
              <a:t>Reference</a:t>
            </a:r>
            <a:endParaRPr/>
          </a:p>
        </p:txBody>
      </p:sp>
      <p:sp>
        <p:nvSpPr>
          <p:cNvPr id="238" name="Google Shape;238;p21"/>
          <p:cNvSpPr txBox="1"/>
          <p:nvPr/>
        </p:nvSpPr>
        <p:spPr>
          <a:xfrm>
            <a:off x="1138402" y="3511098"/>
            <a:ext cx="2782800" cy="9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v-else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Render</a:t>
            </a: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 an element if </a:t>
            </a:r>
            <a:r>
              <a:rPr i="1"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directly previous </a:t>
            </a: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condition is </a:t>
            </a:r>
            <a:r>
              <a:rPr i="1"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not </a:t>
            </a: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true</a:t>
            </a:r>
            <a:endParaRPr/>
          </a:p>
        </p:txBody>
      </p:sp>
      <p:sp>
        <p:nvSpPr>
          <p:cNvPr id="239" name="Google Shape;239;p21"/>
          <p:cNvSpPr txBox="1"/>
          <p:nvPr/>
        </p:nvSpPr>
        <p:spPr>
          <a:xfrm>
            <a:off x="1138411" y="4737230"/>
            <a:ext cx="2782800" cy="9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v-show =  ”condition”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Display an element if condition is true</a:t>
            </a:r>
            <a:endParaRPr/>
          </a:p>
        </p:txBody>
      </p:sp>
      <p:sp>
        <p:nvSpPr>
          <p:cNvPr id="240" name="Google Shape;240;p21"/>
          <p:cNvSpPr txBox="1"/>
          <p:nvPr/>
        </p:nvSpPr>
        <p:spPr>
          <a:xfrm>
            <a:off x="4326686" y="2350780"/>
            <a:ext cx="2782800" cy="14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v-on:click =  ”foo()”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When you click this element, call the function ‘foo.’ Other options include: :mouseover, :keydown, etc.</a:t>
            </a:r>
            <a:endParaRPr/>
          </a:p>
        </p:txBody>
      </p:sp>
      <p:sp>
        <p:nvSpPr>
          <p:cNvPr id="241" name="Google Shape;241;p21"/>
          <p:cNvSpPr txBox="1"/>
          <p:nvPr/>
        </p:nvSpPr>
        <p:spPr>
          <a:xfrm>
            <a:off x="4326686" y="4288705"/>
            <a:ext cx="2782800" cy="13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v-cloak </a:t>
            </a:r>
            <a:endParaRPr b="1" sz="15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Special directive that hides element until Vue has fully loaded. Add to css as well:</a:t>
            </a:r>
            <a:endParaRPr sz="15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[v-cloak] { display: none; }</a:t>
            </a:r>
            <a:endParaRPr sz="15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42" name="Google Shape;242;p21"/>
          <p:cNvSpPr txBox="1"/>
          <p:nvPr/>
        </p:nvSpPr>
        <p:spPr>
          <a:xfrm>
            <a:off x="7887286" y="1817380"/>
            <a:ext cx="27828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v-for = ”item in items”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Create an instance of an element for every item in items array</a:t>
            </a:r>
            <a:endParaRPr/>
          </a:p>
        </p:txBody>
      </p:sp>
      <p:sp>
        <p:nvSpPr>
          <p:cNvPr id="243" name="Google Shape;243;p21"/>
          <p:cNvSpPr txBox="1"/>
          <p:nvPr/>
        </p:nvSpPr>
        <p:spPr>
          <a:xfrm>
            <a:off x="7887274" y="3284675"/>
            <a:ext cx="3040500" cy="9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v-bind:style = ”{ color: ‘#fff’ }”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Change all text in this element white</a:t>
            </a:r>
            <a:endParaRPr/>
          </a:p>
        </p:txBody>
      </p:sp>
      <p:sp>
        <p:nvSpPr>
          <p:cNvPr id="244" name="Google Shape;244;p21"/>
          <p:cNvSpPr txBox="1"/>
          <p:nvPr/>
        </p:nvSpPr>
        <p:spPr>
          <a:xfrm>
            <a:off x="7887274" y="4437600"/>
            <a:ext cx="30405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v-model = ”modelname”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Bind ‘modelname’ data value and input value together (2-way data binding)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85"/>
          <p:cNvSpPr txBox="1"/>
          <p:nvPr>
            <p:ph type="ctrTitle"/>
          </p:nvPr>
        </p:nvSpPr>
        <p:spPr>
          <a:xfrm>
            <a:off x="762000" y="762000"/>
            <a:ext cx="10668000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</a:pPr>
            <a:r>
              <a:rPr lang="en-US"/>
              <a:t>Resources</a:t>
            </a:r>
            <a:endParaRPr/>
          </a:p>
        </p:txBody>
      </p:sp>
      <p:grpSp>
        <p:nvGrpSpPr>
          <p:cNvPr id="250" name="Google Shape;250;p85"/>
          <p:cNvGrpSpPr/>
          <p:nvPr/>
        </p:nvGrpSpPr>
        <p:grpSpPr>
          <a:xfrm>
            <a:off x="762000" y="2701193"/>
            <a:ext cx="10668000" cy="384360"/>
            <a:chOff x="1112988" y="2520766"/>
            <a:chExt cx="9925049" cy="384360"/>
          </a:xfrm>
        </p:grpSpPr>
        <p:sp>
          <p:nvSpPr>
            <p:cNvPr id="251" name="Google Shape;251;p85"/>
            <p:cNvSpPr/>
            <p:nvPr/>
          </p:nvSpPr>
          <p:spPr>
            <a:xfrm>
              <a:off x="1112988" y="2520766"/>
              <a:ext cx="9925049" cy="384360"/>
            </a:xfrm>
            <a:prstGeom prst="roundRect">
              <a:avLst>
                <a:gd fmla="val 23517" name="adj"/>
              </a:avLst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0" lIns="2743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52" name="Google Shape;252;p85"/>
            <p:cNvSpPr txBox="1"/>
            <p:nvPr/>
          </p:nvSpPr>
          <p:spPr>
            <a:xfrm>
              <a:off x="1378597" y="2608302"/>
              <a:ext cx="883200" cy="1848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Vue CDN</a:t>
              </a:r>
              <a:endParaRPr b="1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253" name="Google Shape;253;p85"/>
          <p:cNvGrpSpPr/>
          <p:nvPr/>
        </p:nvGrpSpPr>
        <p:grpSpPr>
          <a:xfrm>
            <a:off x="762000" y="1920716"/>
            <a:ext cx="10668000" cy="692941"/>
            <a:chOff x="1112988" y="1989497"/>
            <a:chExt cx="9925049" cy="477993"/>
          </a:xfrm>
        </p:grpSpPr>
        <p:sp>
          <p:nvSpPr>
            <p:cNvPr id="254" name="Google Shape;254;p85"/>
            <p:cNvSpPr/>
            <p:nvPr/>
          </p:nvSpPr>
          <p:spPr>
            <a:xfrm>
              <a:off x="1112988" y="1989497"/>
              <a:ext cx="9925049" cy="477993"/>
            </a:xfrm>
            <a:prstGeom prst="roundRect">
              <a:avLst>
                <a:gd fmla="val 23517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0" lIns="2743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55" name="Google Shape;255;p85"/>
            <p:cNvSpPr txBox="1"/>
            <p:nvPr/>
          </p:nvSpPr>
          <p:spPr>
            <a:xfrm>
              <a:off x="3999094" y="2140605"/>
              <a:ext cx="1318800" cy="14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FFFFFF"/>
                  </a:solidFill>
                  <a:latin typeface="Poppins"/>
                  <a:ea typeface="Poppins"/>
                  <a:cs typeface="Poppins"/>
                  <a:sym typeface="Poppins"/>
                </a:rPr>
                <a:t>Where it’s at</a:t>
              </a:r>
              <a:endParaRPr b="1" sz="14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56" name="Google Shape;256;p85"/>
            <p:cNvSpPr txBox="1"/>
            <p:nvPr/>
          </p:nvSpPr>
          <p:spPr>
            <a:xfrm>
              <a:off x="1378588" y="2140605"/>
              <a:ext cx="1611300" cy="14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FFFFFF"/>
                  </a:solidFill>
                  <a:latin typeface="Poppins"/>
                  <a:ea typeface="Poppins"/>
                  <a:cs typeface="Poppins"/>
                  <a:sym typeface="Poppins"/>
                </a:rPr>
                <a:t>What it is</a:t>
              </a:r>
              <a:endParaRPr b="1" sz="14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257" name="Google Shape;257;p85"/>
          <p:cNvSpPr txBox="1"/>
          <p:nvPr/>
        </p:nvSpPr>
        <p:spPr>
          <a:xfrm>
            <a:off x="3879275" y="2700925"/>
            <a:ext cx="42255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u="sng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Vuejs.org</a:t>
            </a:r>
            <a:endParaRPr sz="13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258" name="Google Shape;258;p85"/>
          <p:cNvGrpSpPr/>
          <p:nvPr/>
        </p:nvGrpSpPr>
        <p:grpSpPr>
          <a:xfrm>
            <a:off x="761861" y="3188929"/>
            <a:ext cx="10668275" cy="384300"/>
            <a:chOff x="1112988" y="2520766"/>
            <a:chExt cx="9924900" cy="384300"/>
          </a:xfrm>
        </p:grpSpPr>
        <p:sp>
          <p:nvSpPr>
            <p:cNvPr id="259" name="Google Shape;259;p85"/>
            <p:cNvSpPr/>
            <p:nvPr/>
          </p:nvSpPr>
          <p:spPr>
            <a:xfrm>
              <a:off x="1112988" y="2520766"/>
              <a:ext cx="9924900" cy="384300"/>
            </a:xfrm>
            <a:prstGeom prst="roundRect">
              <a:avLst>
                <a:gd fmla="val 23517" name="adj"/>
              </a:avLst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0" lIns="2743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60" name="Google Shape;260;p85"/>
            <p:cNvSpPr txBox="1"/>
            <p:nvPr/>
          </p:nvSpPr>
          <p:spPr>
            <a:xfrm>
              <a:off x="1378623" y="2608312"/>
              <a:ext cx="2368800" cy="1848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Documentation</a:t>
              </a:r>
              <a:endParaRPr b="1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261" name="Google Shape;261;p85"/>
          <p:cNvSpPr txBox="1"/>
          <p:nvPr/>
        </p:nvSpPr>
        <p:spPr>
          <a:xfrm>
            <a:off x="3879088" y="3188661"/>
            <a:ext cx="42255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u="sng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Vuejs.org</a:t>
            </a:r>
            <a:endParaRPr sz="13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262" name="Google Shape;262;p85"/>
          <p:cNvGrpSpPr/>
          <p:nvPr/>
        </p:nvGrpSpPr>
        <p:grpSpPr>
          <a:xfrm>
            <a:off x="762136" y="3687045"/>
            <a:ext cx="10668275" cy="384300"/>
            <a:chOff x="1112988" y="2520766"/>
            <a:chExt cx="9924900" cy="384300"/>
          </a:xfrm>
        </p:grpSpPr>
        <p:sp>
          <p:nvSpPr>
            <p:cNvPr id="263" name="Google Shape;263;p85"/>
            <p:cNvSpPr/>
            <p:nvPr/>
          </p:nvSpPr>
          <p:spPr>
            <a:xfrm>
              <a:off x="1112988" y="2520766"/>
              <a:ext cx="9924900" cy="384300"/>
            </a:xfrm>
            <a:prstGeom prst="roundRect">
              <a:avLst>
                <a:gd fmla="val 23517" name="adj"/>
              </a:avLst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0" lIns="2743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64" name="Google Shape;264;p85"/>
            <p:cNvSpPr txBox="1"/>
            <p:nvPr/>
          </p:nvSpPr>
          <p:spPr>
            <a:xfrm>
              <a:off x="1378623" y="2608312"/>
              <a:ext cx="2368800" cy="1848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Vue Boilerplate</a:t>
              </a:r>
              <a:endParaRPr b="1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265" name="Google Shape;265;p85"/>
          <p:cNvSpPr txBox="1"/>
          <p:nvPr/>
        </p:nvSpPr>
        <p:spPr>
          <a:xfrm>
            <a:off x="3879363" y="3686777"/>
            <a:ext cx="42255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u="sng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GitHub</a:t>
            </a:r>
            <a:endParaRPr sz="13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266" name="Google Shape;266;p85"/>
          <p:cNvGrpSpPr/>
          <p:nvPr/>
        </p:nvGrpSpPr>
        <p:grpSpPr>
          <a:xfrm>
            <a:off x="762136" y="4196182"/>
            <a:ext cx="10668275" cy="384300"/>
            <a:chOff x="1112988" y="2520766"/>
            <a:chExt cx="9924900" cy="384300"/>
          </a:xfrm>
        </p:grpSpPr>
        <p:sp>
          <p:nvSpPr>
            <p:cNvPr id="267" name="Google Shape;267;p85"/>
            <p:cNvSpPr/>
            <p:nvPr/>
          </p:nvSpPr>
          <p:spPr>
            <a:xfrm>
              <a:off x="1112988" y="2520766"/>
              <a:ext cx="9924900" cy="384300"/>
            </a:xfrm>
            <a:prstGeom prst="roundRect">
              <a:avLst>
                <a:gd fmla="val 23517" name="adj"/>
              </a:avLst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0" lIns="2743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68" name="Google Shape;268;p85"/>
            <p:cNvSpPr txBox="1"/>
            <p:nvPr/>
          </p:nvSpPr>
          <p:spPr>
            <a:xfrm>
              <a:off x="1378623" y="2608312"/>
              <a:ext cx="2368800" cy="1848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Directives</a:t>
              </a:r>
              <a:endParaRPr b="1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269" name="Google Shape;269;p85"/>
          <p:cNvSpPr txBox="1"/>
          <p:nvPr/>
        </p:nvSpPr>
        <p:spPr>
          <a:xfrm>
            <a:off x="3879363" y="4195914"/>
            <a:ext cx="42255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u="sng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Vuejs.org</a:t>
            </a:r>
            <a:endParaRPr sz="13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META">
      <a:dk1>
        <a:srgbClr val="000000"/>
      </a:dk1>
      <a:lt1>
        <a:srgbClr val="FFFFFF"/>
      </a:lt1>
      <a:dk2>
        <a:srgbClr val="212121"/>
      </a:dk2>
      <a:lt2>
        <a:srgbClr val="F2F2F2"/>
      </a:lt2>
      <a:accent1>
        <a:srgbClr val="6D37FF"/>
      </a:accent1>
      <a:accent2>
        <a:srgbClr val="46FFAF"/>
      </a:accent2>
      <a:accent3>
        <a:srgbClr val="FFDB00"/>
      </a:accent3>
      <a:accent4>
        <a:srgbClr val="000000"/>
      </a:accent4>
      <a:accent5>
        <a:srgbClr val="F2F2F2"/>
      </a:accent5>
      <a:accent6>
        <a:srgbClr val="F2F2F2"/>
      </a:accent6>
      <a:hlink>
        <a:srgbClr val="6D37FF"/>
      </a:hlink>
      <a:folHlink>
        <a:srgbClr val="46FFA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2022-01-10T10:48:09Z</dcterms:created>
  <dc:creator>MNML</dc:creator>
</cp:coreProperties>
</file>